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9" r:id="rId3"/>
    <p:sldId id="260" r:id="rId4"/>
    <p:sldId id="262" r:id="rId5"/>
    <p:sldId id="26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D03C42-8E53-4B6A-9A57-843782852230}" type="datetimeFigureOut">
              <a:rPr lang="en-US" smtClean="0"/>
              <a:pPr/>
              <a:t>4/13/2010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E014D-CB3E-4678-8354-AD9A366F55C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994778-350E-C140-8562-43433CEE7C6B}"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994778-350E-C140-8562-43433CEE7C6B}"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994778-350E-C140-8562-43433CEE7C6B}"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994778-350E-C140-8562-43433CEE7C6B}"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C949FD-D39C-49E4-86A7-753B390E03B9}"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949FD-D39C-49E4-86A7-753B390E03B9}"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949FD-D39C-49E4-86A7-753B390E03B9}"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C949FD-D39C-49E4-86A7-753B390E03B9}"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C949FD-D39C-49E4-86A7-753B390E03B9}" type="datetimeFigureOut">
              <a:rPr lang="en-US" smtClean="0"/>
              <a:pPr/>
              <a:t>4/13/2010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C949FD-D39C-49E4-86A7-753B390E03B9}"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C949FD-D39C-49E4-86A7-753B390E03B9}" type="datetimeFigureOut">
              <a:rPr lang="en-US" smtClean="0"/>
              <a:pPr/>
              <a:t>4/13/2010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C949FD-D39C-49E4-86A7-753B390E03B9}" type="datetimeFigureOut">
              <a:rPr lang="en-US" smtClean="0"/>
              <a:pPr/>
              <a:t>4/13/2010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949FD-D39C-49E4-86A7-753B390E03B9}" type="datetimeFigureOut">
              <a:rPr lang="en-US" smtClean="0"/>
              <a:pPr/>
              <a:t>4/13/2010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949FD-D39C-49E4-86A7-753B390E03B9}"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C949FD-D39C-49E4-86A7-753B390E03B9}" type="datetimeFigureOut">
              <a:rPr lang="en-US" smtClean="0"/>
              <a:pPr/>
              <a:t>4/13/2010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835BF2-9321-415F-AA9D-00B9AA53AD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C949FD-D39C-49E4-86A7-753B390E03B9}" type="datetimeFigureOut">
              <a:rPr lang="en-US" smtClean="0"/>
              <a:pPr/>
              <a:t>4/13/2010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35BF2-9321-415F-AA9D-00B9AA53AD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524000"/>
            <a:ext cx="7924800" cy="1107996"/>
          </a:xfrm>
          <a:prstGeom prst="rect">
            <a:avLst/>
          </a:prstGeom>
          <a:noFill/>
        </p:spPr>
        <p:txBody>
          <a:bodyPr wrap="square" rtlCol="0">
            <a:spAutoFit/>
          </a:bodyPr>
          <a:lstStyle/>
          <a:p>
            <a:r>
              <a:rPr lang="en-US" sz="6600" b="1" dirty="0" smtClean="0">
                <a:latin typeface="Times New Roman" pitchFamily="18" charset="0"/>
                <a:cs typeface="Times New Roman" pitchFamily="18" charset="0"/>
              </a:rPr>
              <a:t>VOICES ON </a:t>
            </a:r>
            <a:endParaRPr lang="en-US" sz="6600" b="1" dirty="0">
              <a:latin typeface="Times New Roman" pitchFamily="18" charset="0"/>
              <a:cs typeface="Times New Roman" pitchFamily="18" charset="0"/>
            </a:endParaRPr>
          </a:p>
        </p:txBody>
      </p:sp>
      <p:sp>
        <p:nvSpPr>
          <p:cNvPr id="5" name="TextBox 4"/>
          <p:cNvSpPr txBox="1"/>
          <p:nvPr/>
        </p:nvSpPr>
        <p:spPr>
          <a:xfrm>
            <a:off x="1752600" y="2286000"/>
            <a:ext cx="7239000" cy="1107996"/>
          </a:xfrm>
          <a:prstGeom prst="rect">
            <a:avLst/>
          </a:prstGeom>
          <a:noFill/>
        </p:spPr>
        <p:txBody>
          <a:bodyPr wrap="square" rtlCol="0">
            <a:spAutoFit/>
          </a:bodyPr>
          <a:lstStyle/>
          <a:p>
            <a:r>
              <a:rPr lang="en-US" sz="6600" b="1" dirty="0" smtClean="0">
                <a:solidFill>
                  <a:srgbClr val="FFFFFF"/>
                </a:solidFill>
                <a:latin typeface="Times New Roman" pitchFamily="18" charset="0"/>
                <a:cs typeface="Times New Roman" pitchFamily="18" charset="0"/>
              </a:rPr>
              <a:t>ANTISEMITISM</a:t>
            </a:r>
            <a:endParaRPr lang="en-US" sz="6600" b="1" dirty="0">
              <a:solidFill>
                <a:srgbClr val="FFFFFF"/>
              </a:solidFill>
              <a:latin typeface="Times New Roman" pitchFamily="18" charset="0"/>
              <a:cs typeface="Times New Roman" pitchFamily="18" charset="0"/>
            </a:endParaRPr>
          </a:p>
        </p:txBody>
      </p:sp>
      <p:sp>
        <p:nvSpPr>
          <p:cNvPr id="6" name="TextBox 5"/>
          <p:cNvSpPr txBox="1"/>
          <p:nvPr/>
        </p:nvSpPr>
        <p:spPr>
          <a:xfrm>
            <a:off x="1371600" y="3276600"/>
            <a:ext cx="6248400" cy="461665"/>
          </a:xfrm>
          <a:prstGeom prst="rect">
            <a:avLst/>
          </a:prstGeom>
          <a:noFill/>
        </p:spPr>
        <p:txBody>
          <a:bodyPr wrap="square" rtlCol="0">
            <a:spAutoFit/>
          </a:bodyPr>
          <a:lstStyle/>
          <a:p>
            <a:r>
              <a:rPr lang="en-US" sz="2400" dirty="0" smtClean="0">
                <a:solidFill>
                  <a:schemeClr val="accent6">
                    <a:lumMod val="75000"/>
                  </a:schemeClr>
                </a:solidFill>
                <a:latin typeface="Times New Roman" pitchFamily="18" charset="0"/>
                <a:cs typeface="Times New Roman" pitchFamily="18" charset="0"/>
              </a:rPr>
              <a:t>MICHAEL CHABON</a:t>
            </a:r>
            <a:endParaRPr lang="en-US" sz="2400" dirty="0">
              <a:solidFill>
                <a:schemeClr val="accent6">
                  <a:lumMod val="75000"/>
                </a:schemeClr>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4495800" y="3352801"/>
            <a:ext cx="1600200" cy="13551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599" y="5105400"/>
            <a:ext cx="6324601" cy="1323439"/>
          </a:xfrm>
          <a:prstGeom prst="rect">
            <a:avLst/>
          </a:prstGeom>
          <a:noFill/>
        </p:spPr>
        <p:txBody>
          <a:bodyPr wrap="square" rtlCol="0">
            <a:spAutoFit/>
          </a:bodyPr>
          <a:lstStyle/>
          <a:p>
            <a:r>
              <a:rPr lang="en-US" sz="2000" dirty="0" smtClean="0">
                <a:latin typeface="Times New Roman"/>
                <a:cs typeface="Times New Roman"/>
              </a:rPr>
              <a:t>“One of the clearest, sharpest images that I retain—in a way my only truly firsthand sense of the Holocaust—was an aunt of mine who had been interned as a child had her arm tattooed.”</a:t>
            </a:r>
            <a:endParaRPr lang="en-US" sz="2000" dirty="0">
              <a:latin typeface="Times New Roman"/>
              <a:cs typeface="Times New Roman"/>
            </a:endParaRPr>
          </a:p>
        </p:txBody>
      </p:sp>
      <p:pic>
        <p:nvPicPr>
          <p:cNvPr id="1026" name="Picture 2"/>
          <p:cNvPicPr>
            <a:picLocks noChangeAspect="1" noChangeArrowheads="1"/>
          </p:cNvPicPr>
          <p:nvPr/>
        </p:nvPicPr>
        <p:blipFill>
          <a:blip r:embed="rId3" cstate="print"/>
          <a:srcRect/>
          <a:stretch>
            <a:fillRect/>
          </a:stretch>
        </p:blipFill>
        <p:spPr bwMode="auto">
          <a:xfrm>
            <a:off x="1781175" y="304800"/>
            <a:ext cx="5581650" cy="4286250"/>
          </a:xfrm>
          <a:prstGeom prst="ellipse">
            <a:avLst/>
          </a:prstGeom>
          <a:ln>
            <a:noFill/>
          </a:ln>
          <a:effectLst>
            <a:softEdge rad="112500"/>
          </a:effectLst>
        </p:spPr>
      </p:pic>
      <p:sp>
        <p:nvSpPr>
          <p:cNvPr id="5" name="TextBox 4"/>
          <p:cNvSpPr txBox="1"/>
          <p:nvPr/>
        </p:nvSpPr>
        <p:spPr>
          <a:xfrm>
            <a:off x="6705600" y="6211669"/>
            <a:ext cx="2438400" cy="646331"/>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 credit: </a:t>
            </a:r>
          </a:p>
          <a:p>
            <a:r>
              <a:rPr lang="en-US" sz="1200" dirty="0" smtClean="0">
                <a:latin typeface="Times New Roman" pitchFamily="18" charset="0"/>
                <a:cs typeface="Times New Roman" pitchFamily="18" charset="0"/>
              </a:rPr>
              <a:t>U.S. Holocaust Memorial Museum Photo Archive  #66201</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599" y="4876800"/>
            <a:ext cx="6324601" cy="1631216"/>
          </a:xfrm>
          <a:prstGeom prst="rect">
            <a:avLst/>
          </a:prstGeom>
          <a:noFill/>
        </p:spPr>
        <p:txBody>
          <a:bodyPr wrap="square" rtlCol="0">
            <a:spAutoFit/>
          </a:bodyPr>
          <a:lstStyle/>
          <a:p>
            <a:r>
              <a:rPr lang="en-US" sz="2000" dirty="0" smtClean="0">
                <a:latin typeface="Times New Roman"/>
                <a:cs typeface="Times New Roman"/>
              </a:rPr>
              <a:t>“…I had this desire, even as a child, to somehow know what it all meant. I don't mean "know" in an intellectual way, but to feel the force, even in this tiny infinitesimal way, to just get some kind of direct, clear sense of what the Holocaust was.”</a:t>
            </a:r>
            <a:endParaRPr lang="en-US" sz="2000" dirty="0">
              <a:latin typeface="Times New Roman"/>
              <a:cs typeface="Times New Roman"/>
            </a:endParaRPr>
          </a:p>
        </p:txBody>
      </p:sp>
      <p:pic>
        <p:nvPicPr>
          <p:cNvPr id="12" name="Picture 2"/>
          <p:cNvPicPr>
            <a:picLocks noChangeAspect="1" noChangeArrowheads="1"/>
          </p:cNvPicPr>
          <p:nvPr/>
        </p:nvPicPr>
        <p:blipFill>
          <a:blip r:embed="rId3" cstate="print"/>
          <a:srcRect/>
          <a:stretch>
            <a:fillRect/>
          </a:stretch>
        </p:blipFill>
        <p:spPr bwMode="auto">
          <a:xfrm>
            <a:off x="0" y="-22698"/>
            <a:ext cx="3429000" cy="4038601"/>
          </a:xfrm>
          <a:prstGeom prst="rect">
            <a:avLst/>
          </a:prstGeom>
          <a:noFill/>
          <a:ln w="9525">
            <a:noFill/>
            <a:miter lim="800000"/>
            <a:headEnd/>
            <a:tailEnd/>
          </a:ln>
          <a:effectLst/>
        </p:spPr>
      </p:pic>
      <p:pic>
        <p:nvPicPr>
          <p:cNvPr id="13" name="Picture 7"/>
          <p:cNvPicPr>
            <a:picLocks noChangeAspect="1" noChangeArrowheads="1"/>
          </p:cNvPicPr>
          <p:nvPr/>
        </p:nvPicPr>
        <p:blipFill>
          <a:blip r:embed="rId4" cstate="print"/>
          <a:srcRect/>
          <a:stretch>
            <a:fillRect/>
          </a:stretch>
        </p:blipFill>
        <p:spPr bwMode="auto">
          <a:xfrm>
            <a:off x="3429000" y="-22698"/>
            <a:ext cx="2438400" cy="4038601"/>
          </a:xfrm>
          <a:prstGeom prst="rect">
            <a:avLst/>
          </a:prstGeom>
          <a:noFill/>
          <a:ln w="9525">
            <a:noFill/>
            <a:miter lim="800000"/>
            <a:headEnd/>
            <a:tailEnd/>
          </a:ln>
          <a:effectLst/>
        </p:spPr>
      </p:pic>
      <p:pic>
        <p:nvPicPr>
          <p:cNvPr id="15" name="Picture 3"/>
          <p:cNvPicPr>
            <a:picLocks noChangeAspect="1" noChangeArrowheads="1"/>
          </p:cNvPicPr>
          <p:nvPr/>
        </p:nvPicPr>
        <p:blipFill>
          <a:blip r:embed="rId5" cstate="print"/>
          <a:srcRect/>
          <a:stretch>
            <a:fillRect/>
          </a:stretch>
        </p:blipFill>
        <p:spPr bwMode="auto">
          <a:xfrm>
            <a:off x="5867400" y="2057400"/>
            <a:ext cx="3276600" cy="1958503"/>
          </a:xfrm>
          <a:prstGeom prst="rect">
            <a:avLst/>
          </a:prstGeom>
          <a:noFill/>
          <a:ln w="9525">
            <a:noFill/>
            <a:miter lim="800000"/>
            <a:headEnd/>
            <a:tailEnd/>
          </a:ln>
          <a:effectLst/>
        </p:spPr>
      </p:pic>
      <p:pic>
        <p:nvPicPr>
          <p:cNvPr id="14" name="Picture 10"/>
          <p:cNvPicPr>
            <a:picLocks noChangeAspect="1" noChangeArrowheads="1"/>
          </p:cNvPicPr>
          <p:nvPr/>
        </p:nvPicPr>
        <p:blipFill>
          <a:blip r:embed="rId6" cstate="print"/>
          <a:srcRect/>
          <a:stretch>
            <a:fillRect/>
          </a:stretch>
        </p:blipFill>
        <p:spPr bwMode="auto">
          <a:xfrm>
            <a:off x="5867400" y="-22698"/>
            <a:ext cx="3276600" cy="2286001"/>
          </a:xfrm>
          <a:prstGeom prst="rect">
            <a:avLst/>
          </a:prstGeom>
          <a:noFill/>
          <a:ln w="9525">
            <a:noFill/>
            <a:miter lim="800000"/>
            <a:headEnd/>
            <a:tailEnd/>
          </a:ln>
          <a:effectLst/>
        </p:spPr>
      </p:pic>
      <p:sp>
        <p:nvSpPr>
          <p:cNvPr id="8" name="TextBox 7"/>
          <p:cNvSpPr txBox="1"/>
          <p:nvPr/>
        </p:nvSpPr>
        <p:spPr>
          <a:xfrm>
            <a:off x="6781800" y="6027003"/>
            <a:ext cx="2362200" cy="830997"/>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 credits:</a:t>
            </a:r>
          </a:p>
          <a:p>
            <a:r>
              <a:rPr lang="en-US" sz="1200" dirty="0" smtClean="0">
                <a:latin typeface="Times New Roman" pitchFamily="18" charset="0"/>
                <a:cs typeface="Times New Roman" pitchFamily="18" charset="0"/>
              </a:rPr>
              <a:t>U.S. Holocaust Memorial Museum Photo Archive   #00001, #36128,  #18192, #05554</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599" y="4800600"/>
            <a:ext cx="6324601" cy="1938992"/>
          </a:xfrm>
          <a:prstGeom prst="rect">
            <a:avLst/>
          </a:prstGeom>
          <a:noFill/>
        </p:spPr>
        <p:txBody>
          <a:bodyPr wrap="square" rtlCol="0">
            <a:spAutoFit/>
          </a:bodyPr>
          <a:lstStyle/>
          <a:p>
            <a:r>
              <a:rPr lang="en-US" sz="2000" dirty="0" smtClean="0">
                <a:latin typeface="Times New Roman"/>
                <a:cs typeface="Times New Roman"/>
              </a:rPr>
              <a:t>“…I wrote an essay trying to come to terms with the idea of a phrase book for travelers in Yiddish. Trying to address the question of where would you go with such a book? Where could you take it? To what destination would you travel with a Yiddish phrase book that told you how to do things…”</a:t>
            </a:r>
            <a:endParaRPr lang="en-US" sz="2000" dirty="0">
              <a:latin typeface="Times New Roman"/>
              <a:cs typeface="Times New Roman"/>
            </a:endParaRPr>
          </a:p>
        </p:txBody>
      </p:sp>
      <p:pic>
        <p:nvPicPr>
          <p:cNvPr id="9" name="Picture 4"/>
          <p:cNvPicPr>
            <a:picLocks noChangeAspect="1" noChangeArrowheads="1"/>
          </p:cNvPicPr>
          <p:nvPr/>
        </p:nvPicPr>
        <p:blipFill>
          <a:blip r:embed="rId3" cstate="print"/>
          <a:srcRect/>
          <a:stretch>
            <a:fillRect/>
          </a:stretch>
        </p:blipFill>
        <p:spPr bwMode="auto">
          <a:xfrm>
            <a:off x="380999" y="304801"/>
            <a:ext cx="2615617" cy="2249324"/>
          </a:xfrm>
          <a:prstGeom prst="rect">
            <a:avLst/>
          </a:prstGeom>
          <a:ln>
            <a:noFill/>
          </a:ln>
          <a:effectLst>
            <a:softEdge rad="112500"/>
          </a:effectLst>
        </p:spPr>
      </p:pic>
      <p:pic>
        <p:nvPicPr>
          <p:cNvPr id="5" name="Picture 2"/>
          <p:cNvPicPr>
            <a:picLocks noChangeAspect="1" noChangeArrowheads="1"/>
          </p:cNvPicPr>
          <p:nvPr/>
        </p:nvPicPr>
        <p:blipFill>
          <a:blip r:embed="rId4" cstate="print"/>
          <a:srcRect/>
          <a:stretch>
            <a:fillRect/>
          </a:stretch>
        </p:blipFill>
        <p:spPr bwMode="auto">
          <a:xfrm>
            <a:off x="5791200" y="228600"/>
            <a:ext cx="2362200" cy="2404486"/>
          </a:xfrm>
          <a:prstGeom prst="rect">
            <a:avLst/>
          </a:prstGeom>
          <a:ln>
            <a:noFill/>
          </a:ln>
          <a:effectLst>
            <a:softEdge rad="112500"/>
          </a:effectLst>
        </p:spPr>
      </p:pic>
      <p:pic>
        <p:nvPicPr>
          <p:cNvPr id="8" name="Picture 3"/>
          <p:cNvPicPr>
            <a:picLocks noChangeAspect="1" noChangeArrowheads="1"/>
          </p:cNvPicPr>
          <p:nvPr/>
        </p:nvPicPr>
        <p:blipFill>
          <a:blip r:embed="rId5" cstate="print"/>
          <a:stretch>
            <a:fillRect/>
          </a:stretch>
        </p:blipFill>
        <p:spPr bwMode="auto">
          <a:xfrm>
            <a:off x="3124200" y="1485900"/>
            <a:ext cx="2514600" cy="3143250"/>
          </a:xfrm>
          <a:prstGeom prst="rect">
            <a:avLst/>
          </a:prstGeom>
          <a:ln>
            <a:noFill/>
          </a:ln>
          <a:effectLst>
            <a:softEdge rad="112500"/>
          </a:effectLst>
        </p:spPr>
      </p:pic>
      <p:sp>
        <p:nvSpPr>
          <p:cNvPr id="10" name="TextBox 9"/>
          <p:cNvSpPr txBox="1"/>
          <p:nvPr/>
        </p:nvSpPr>
        <p:spPr>
          <a:xfrm>
            <a:off x="6781800" y="6027003"/>
            <a:ext cx="2362200" cy="830997"/>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 credits: </a:t>
            </a:r>
          </a:p>
          <a:p>
            <a:r>
              <a:rPr lang="en-US" sz="1200" dirty="0" smtClean="0">
                <a:latin typeface="Times New Roman" pitchFamily="18" charset="0"/>
                <a:cs typeface="Times New Roman" pitchFamily="18" charset="0"/>
              </a:rPr>
              <a:t>U.S. Holocaust Memorial Museum Photo Archive  #39633, #16425, #89353, #21314</a:t>
            </a:r>
            <a:endParaRPr lang="en-US" sz="1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6" cstate="print"/>
          <a:srcRect/>
          <a:stretch>
            <a:fillRect/>
          </a:stretch>
        </p:blipFill>
        <p:spPr bwMode="auto">
          <a:xfrm>
            <a:off x="6781800" y="3124200"/>
            <a:ext cx="1938338" cy="2819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599" y="5334000"/>
            <a:ext cx="6324601" cy="1323439"/>
          </a:xfrm>
          <a:prstGeom prst="rect">
            <a:avLst/>
          </a:prstGeom>
          <a:noFill/>
        </p:spPr>
        <p:txBody>
          <a:bodyPr wrap="square" rtlCol="0">
            <a:spAutoFit/>
          </a:bodyPr>
          <a:lstStyle/>
          <a:p>
            <a:r>
              <a:rPr lang="en-US" sz="2000" dirty="0" smtClean="0">
                <a:latin typeface="Times New Roman"/>
                <a:cs typeface="Times New Roman"/>
              </a:rPr>
              <a:t>“…I speculated on the possibility that if the Holocaust had not happened, then all of those </a:t>
            </a:r>
            <a:r>
              <a:rPr lang="en-US" sz="2000" dirty="0" err="1" smtClean="0">
                <a:latin typeface="Times New Roman"/>
                <a:cs typeface="Times New Roman"/>
              </a:rPr>
              <a:t>unmurdered</a:t>
            </a:r>
            <a:r>
              <a:rPr lang="en-US" sz="2000" dirty="0" smtClean="0">
                <a:latin typeface="Times New Roman"/>
                <a:cs typeface="Times New Roman"/>
              </a:rPr>
              <a:t> Jews would have stayed where they were possibly and reproduced, and had grandchildren and great grandchildren.”</a:t>
            </a:r>
            <a:endParaRPr lang="en-US" sz="2000" dirty="0">
              <a:latin typeface="Times New Roman"/>
              <a:cs typeface="Times New Roman"/>
            </a:endParaRPr>
          </a:p>
        </p:txBody>
      </p:sp>
      <p:pic>
        <p:nvPicPr>
          <p:cNvPr id="12" name="Picture 10"/>
          <p:cNvPicPr>
            <a:picLocks noChangeAspect="1" noChangeArrowheads="1"/>
          </p:cNvPicPr>
          <p:nvPr/>
        </p:nvPicPr>
        <p:blipFill>
          <a:blip r:embed="rId3" cstate="print"/>
          <a:srcRect/>
          <a:stretch>
            <a:fillRect/>
          </a:stretch>
        </p:blipFill>
        <p:spPr bwMode="auto">
          <a:xfrm>
            <a:off x="4114800" y="3243263"/>
            <a:ext cx="2362200" cy="1664208"/>
          </a:xfrm>
          <a:prstGeom prst="rect">
            <a:avLst/>
          </a:prstGeom>
          <a:noFill/>
          <a:ln w="9525">
            <a:noFill/>
            <a:miter lim="800000"/>
            <a:headEnd/>
            <a:tailEnd/>
          </a:ln>
          <a:effectLst/>
        </p:spPr>
      </p:pic>
      <p:pic>
        <p:nvPicPr>
          <p:cNvPr id="14" name="Picture 4"/>
          <p:cNvPicPr>
            <a:picLocks noChangeAspect="1" noChangeArrowheads="1"/>
          </p:cNvPicPr>
          <p:nvPr/>
        </p:nvPicPr>
        <p:blipFill>
          <a:blip r:embed="rId4" cstate="print"/>
          <a:srcRect/>
          <a:stretch>
            <a:fillRect/>
          </a:stretch>
        </p:blipFill>
        <p:spPr bwMode="auto">
          <a:xfrm>
            <a:off x="7772400" y="1066800"/>
            <a:ext cx="1371600" cy="2209800"/>
          </a:xfrm>
          <a:prstGeom prst="rect">
            <a:avLst/>
          </a:prstGeom>
          <a:noFill/>
          <a:ln w="9525">
            <a:noFill/>
            <a:miter lim="800000"/>
            <a:headEnd/>
            <a:tailEnd/>
          </a:ln>
          <a:effectLst/>
        </p:spPr>
      </p:pic>
      <p:pic>
        <p:nvPicPr>
          <p:cNvPr id="15" name="Picture 6"/>
          <p:cNvPicPr>
            <a:picLocks noChangeAspect="1" noChangeArrowheads="1"/>
          </p:cNvPicPr>
          <p:nvPr/>
        </p:nvPicPr>
        <p:blipFill>
          <a:blip r:embed="rId5" cstate="print"/>
          <a:srcRect/>
          <a:stretch>
            <a:fillRect/>
          </a:stretch>
        </p:blipFill>
        <p:spPr bwMode="auto">
          <a:xfrm>
            <a:off x="1466850" y="1066800"/>
            <a:ext cx="1352550" cy="2273808"/>
          </a:xfrm>
          <a:prstGeom prst="rect">
            <a:avLst/>
          </a:prstGeom>
          <a:noFill/>
          <a:ln w="9525">
            <a:noFill/>
            <a:miter lim="800000"/>
            <a:headEnd/>
            <a:tailEnd/>
          </a:ln>
          <a:effectLst/>
        </p:spPr>
      </p:pic>
      <p:pic>
        <p:nvPicPr>
          <p:cNvPr id="10" name="Picture 7"/>
          <p:cNvPicPr>
            <a:picLocks noChangeAspect="1" noChangeArrowheads="1"/>
          </p:cNvPicPr>
          <p:nvPr/>
        </p:nvPicPr>
        <p:blipFill>
          <a:blip r:embed="rId6" cstate="print"/>
          <a:srcRect/>
          <a:stretch>
            <a:fillRect/>
          </a:stretch>
        </p:blipFill>
        <p:spPr bwMode="auto">
          <a:xfrm>
            <a:off x="0" y="3243264"/>
            <a:ext cx="2286000" cy="1676400"/>
          </a:xfrm>
          <a:prstGeom prst="rect">
            <a:avLst/>
          </a:prstGeom>
          <a:noFill/>
          <a:ln w="9525">
            <a:noFill/>
            <a:miter lim="800000"/>
            <a:headEnd/>
            <a:tailEnd/>
          </a:ln>
          <a:effectLst/>
        </p:spPr>
      </p:pic>
      <p:pic>
        <p:nvPicPr>
          <p:cNvPr id="11" name="Picture 9"/>
          <p:cNvPicPr>
            <a:picLocks noChangeAspect="1" noChangeArrowheads="1"/>
          </p:cNvPicPr>
          <p:nvPr/>
        </p:nvPicPr>
        <p:blipFill>
          <a:blip r:embed="rId7" cstate="print"/>
          <a:srcRect/>
          <a:stretch>
            <a:fillRect/>
          </a:stretch>
        </p:blipFill>
        <p:spPr bwMode="auto">
          <a:xfrm>
            <a:off x="2286000" y="3243263"/>
            <a:ext cx="1828800" cy="1676399"/>
          </a:xfrm>
          <a:prstGeom prst="rect">
            <a:avLst/>
          </a:prstGeom>
          <a:noFill/>
          <a:ln w="9525">
            <a:noFill/>
            <a:miter lim="800000"/>
            <a:headEnd/>
            <a:tailEnd/>
          </a:ln>
          <a:effectLst/>
        </p:spPr>
      </p:pic>
      <p:pic>
        <p:nvPicPr>
          <p:cNvPr id="17" name="Picture 2"/>
          <p:cNvPicPr>
            <a:picLocks noChangeAspect="1" noChangeArrowheads="1"/>
          </p:cNvPicPr>
          <p:nvPr/>
        </p:nvPicPr>
        <p:blipFill>
          <a:blip r:embed="rId8" cstate="print"/>
          <a:srcRect/>
          <a:stretch>
            <a:fillRect/>
          </a:stretch>
        </p:blipFill>
        <p:spPr bwMode="auto">
          <a:xfrm>
            <a:off x="2819400" y="1054608"/>
            <a:ext cx="2209800" cy="2188655"/>
          </a:xfrm>
          <a:prstGeom prst="rect">
            <a:avLst/>
          </a:prstGeom>
          <a:noFill/>
          <a:ln w="9525">
            <a:noFill/>
            <a:miter lim="800000"/>
            <a:headEnd/>
            <a:tailEnd/>
          </a:ln>
          <a:effectLst/>
        </p:spPr>
      </p:pic>
      <p:pic>
        <p:nvPicPr>
          <p:cNvPr id="18" name="Picture 12"/>
          <p:cNvPicPr>
            <a:picLocks noChangeAspect="1" noChangeArrowheads="1"/>
          </p:cNvPicPr>
          <p:nvPr/>
        </p:nvPicPr>
        <p:blipFill>
          <a:blip r:embed="rId9" cstate="print"/>
          <a:srcRect/>
          <a:stretch>
            <a:fillRect/>
          </a:stretch>
        </p:blipFill>
        <p:spPr bwMode="auto">
          <a:xfrm>
            <a:off x="5029200" y="1066800"/>
            <a:ext cx="1295400" cy="2164271"/>
          </a:xfrm>
          <a:prstGeom prst="rect">
            <a:avLst/>
          </a:prstGeom>
          <a:noFill/>
          <a:ln w="9525">
            <a:noFill/>
            <a:miter lim="800000"/>
            <a:headEnd/>
            <a:tailEnd/>
          </a:ln>
          <a:effectLst/>
        </p:spPr>
      </p:pic>
      <p:pic>
        <p:nvPicPr>
          <p:cNvPr id="19" name="Picture 14"/>
          <p:cNvPicPr>
            <a:picLocks noChangeAspect="1" noChangeArrowheads="1"/>
          </p:cNvPicPr>
          <p:nvPr/>
        </p:nvPicPr>
        <p:blipFill>
          <a:blip r:embed="rId10" cstate="print"/>
          <a:srcRect/>
          <a:stretch>
            <a:fillRect/>
          </a:stretch>
        </p:blipFill>
        <p:spPr bwMode="auto">
          <a:xfrm>
            <a:off x="6324600" y="1066800"/>
            <a:ext cx="1447800" cy="2164271"/>
          </a:xfrm>
          <a:prstGeom prst="rect">
            <a:avLst/>
          </a:prstGeom>
          <a:noFill/>
          <a:ln w="9525">
            <a:noFill/>
            <a:miter lim="800000"/>
            <a:headEnd/>
            <a:tailEnd/>
          </a:ln>
          <a:effectLst/>
        </p:spPr>
      </p:pic>
      <p:pic>
        <p:nvPicPr>
          <p:cNvPr id="13" name="Picture 11"/>
          <p:cNvPicPr>
            <a:picLocks noChangeAspect="1" noChangeArrowheads="1"/>
          </p:cNvPicPr>
          <p:nvPr/>
        </p:nvPicPr>
        <p:blipFill>
          <a:blip r:embed="rId11" cstate="print"/>
          <a:srcRect/>
          <a:stretch>
            <a:fillRect/>
          </a:stretch>
        </p:blipFill>
        <p:spPr bwMode="auto">
          <a:xfrm>
            <a:off x="6477000" y="3231071"/>
            <a:ext cx="2667000" cy="1676400"/>
          </a:xfrm>
          <a:prstGeom prst="rect">
            <a:avLst/>
          </a:prstGeom>
          <a:noFill/>
          <a:ln w="9525">
            <a:noFill/>
            <a:miter lim="800000"/>
            <a:headEnd/>
            <a:tailEnd/>
          </a:ln>
          <a:effectLst/>
        </p:spPr>
      </p:pic>
      <p:pic>
        <p:nvPicPr>
          <p:cNvPr id="21" name="Picture 13"/>
          <p:cNvPicPr>
            <a:picLocks noChangeAspect="1" noChangeArrowheads="1"/>
          </p:cNvPicPr>
          <p:nvPr/>
        </p:nvPicPr>
        <p:blipFill>
          <a:blip r:embed="rId12" cstate="print"/>
          <a:srcRect/>
          <a:stretch>
            <a:fillRect/>
          </a:stretch>
        </p:blipFill>
        <p:spPr bwMode="auto">
          <a:xfrm>
            <a:off x="0" y="1066800"/>
            <a:ext cx="1466850" cy="2209800"/>
          </a:xfrm>
          <a:prstGeom prst="rect">
            <a:avLst/>
          </a:prstGeom>
          <a:noFill/>
          <a:ln w="9525">
            <a:noFill/>
            <a:miter lim="800000"/>
            <a:headEnd/>
            <a:tailEnd/>
          </a:ln>
          <a:effectLst/>
        </p:spPr>
      </p:pic>
      <p:sp>
        <p:nvSpPr>
          <p:cNvPr id="16" name="TextBox 15"/>
          <p:cNvSpPr txBox="1"/>
          <p:nvPr/>
        </p:nvSpPr>
        <p:spPr>
          <a:xfrm>
            <a:off x="6781800" y="5791201"/>
            <a:ext cx="2362200" cy="1015663"/>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 credits: </a:t>
            </a:r>
          </a:p>
          <a:p>
            <a:r>
              <a:rPr lang="en-US" sz="1200" dirty="0" smtClean="0">
                <a:latin typeface="Times New Roman" pitchFamily="18" charset="0"/>
                <a:cs typeface="Times New Roman" pitchFamily="18" charset="0"/>
              </a:rPr>
              <a:t>U.S. Holocaust Memorial Museum Photo Archive #74955,  #49135, #39336, #49138, #62438, #69525, #08806, #67220, #57905, #19277</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297</Words>
  <Application>Microsoft Office PowerPoint</Application>
  <PresentationFormat>On-screen Show (4:3)</PresentationFormat>
  <Paragraphs>19</Paragraphs>
  <Slides>5</Slides>
  <Notes>4</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Slide 1</vt:lpstr>
      <vt:lpstr>Slide 2</vt:lpstr>
      <vt:lpstr>Slide 3</vt:lpstr>
      <vt:lpstr>Slide 4</vt:lpstr>
      <vt:lpstr>Slide 5</vt:lpstr>
    </vt:vector>
  </TitlesOfParts>
  <Company>USHMM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USHMM</dc:creator>
  <cp:lastModifiedBy>USHMM</cp:lastModifiedBy>
  <cp:revision>12</cp:revision>
  <dcterms:created xsi:type="dcterms:W3CDTF">2010-04-08T15:43:46Z</dcterms:created>
  <dcterms:modified xsi:type="dcterms:W3CDTF">2010-04-13T16:28:01Z</dcterms:modified>
</cp:coreProperties>
</file>