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4" r:id="rId1"/>
  </p:sldMasterIdLst>
  <p:notesMasterIdLst>
    <p:notesMasterId r:id="rId13"/>
  </p:notesMasterIdLst>
  <p:sldIdLst>
    <p:sldId id="304" r:id="rId2"/>
    <p:sldId id="305" r:id="rId3"/>
    <p:sldId id="306" r:id="rId4"/>
    <p:sldId id="307" r:id="rId5"/>
    <p:sldId id="308" r:id="rId6"/>
    <p:sldId id="318" r:id="rId7"/>
    <p:sldId id="309" r:id="rId8"/>
    <p:sldId id="319" r:id="rId9"/>
    <p:sldId id="310" r:id="rId10"/>
    <p:sldId id="311" r:id="rId11"/>
    <p:sldId id="313" r:id="rId12"/>
  </p:sldIdLst>
  <p:sldSz cx="9144000" cy="5143500" type="screen16x9"/>
  <p:notesSz cx="6858000" cy="9144000"/>
  <p:embeddedFontLst>
    <p:embeddedFont>
      <p:font typeface="Arial Narrow" panose="020B0604020202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91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7D03738-47EB-4852-AC3E-02DA4B0C0CB2}">
  <a:tblStyle styleId="{C7D03738-47EB-4852-AC3E-02DA4B0C0C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43"/>
    <p:restoredTop sz="94772"/>
  </p:normalViewPr>
  <p:slideViewPr>
    <p:cSldViewPr snapToGrid="0" snapToObjects="1">
      <p:cViewPr varScale="1">
        <p:scale>
          <a:sx n="144" d="100"/>
          <a:sy n="144" d="100"/>
        </p:scale>
        <p:origin x="192" y="25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9"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_1">
    <p:spTree>
      <p:nvGrpSpPr>
        <p:cNvPr id="1" name="Shape 92"/>
        <p:cNvGrpSpPr/>
        <p:nvPr/>
      </p:nvGrpSpPr>
      <p:grpSpPr>
        <a:xfrm>
          <a:off x="0" y="0"/>
          <a:ext cx="0" cy="0"/>
          <a:chOff x="0" y="0"/>
          <a:chExt cx="0" cy="0"/>
        </a:xfrm>
      </p:grpSpPr>
      <p:sp>
        <p:nvSpPr>
          <p:cNvPr id="93" name="Google Shape;93;p27"/>
          <p:cNvSpPr/>
          <p:nvPr/>
        </p:nvSpPr>
        <p:spPr>
          <a:xfrm>
            <a:off x="125" y="4667025"/>
            <a:ext cx="9144000" cy="476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Text Placeholder 3">
            <a:extLst>
              <a:ext uri="{FF2B5EF4-FFF2-40B4-BE49-F238E27FC236}">
                <a16:creationId xmlns:a16="http://schemas.microsoft.com/office/drawing/2014/main" id="{843C5508-4D77-CF74-378F-45A49EAF3CCB}"/>
              </a:ext>
            </a:extLst>
          </p:cNvPr>
          <p:cNvSpPr>
            <a:spLocks noGrp="1"/>
          </p:cNvSpPr>
          <p:nvPr>
            <p:ph type="body" sz="quarter" idx="10"/>
          </p:nvPr>
        </p:nvSpPr>
        <p:spPr>
          <a:xfrm>
            <a:off x="571500" y="322263"/>
            <a:ext cx="8001000" cy="2249424"/>
          </a:xfrm>
        </p:spPr>
        <p:txBody>
          <a:bodyPr anchor="b" anchorCtr="0"/>
          <a:lstStyle>
            <a:lvl1pPr marL="0" indent="0">
              <a:lnSpc>
                <a:spcPct val="90000"/>
              </a:lnSpc>
              <a:buNone/>
              <a:defRPr lang="en-US" sz="3500" b="1" i="0" u="none" strike="noStrike" cap="all" dirty="0" smtClean="0">
                <a:solidFill>
                  <a:srgbClr val="000000"/>
                </a:solidFill>
                <a:latin typeface="Arial Narrow" panose="020B0604020202020204" pitchFamily="34" charset="0"/>
                <a:ea typeface="Arial"/>
                <a:cs typeface="Arial Narrow" panose="020B0604020202020204" pitchFamily="34" charset="0"/>
                <a:sym typeface="Arial"/>
              </a:defRPr>
            </a:lvl1pPr>
            <a:lvl2pPr marL="565150" indent="0">
              <a:buNone/>
              <a:defRPr/>
            </a:lvl2pPr>
          </a:lstStyle>
          <a:p>
            <a:pPr lvl="0"/>
            <a:r>
              <a:rPr lang="en-US" dirty="0"/>
              <a:t>Click to edit Master text styles</a:t>
            </a:r>
          </a:p>
        </p:txBody>
      </p:sp>
      <p:pic>
        <p:nvPicPr>
          <p:cNvPr id="10" name="Picture 9">
            <a:extLst>
              <a:ext uri="{FF2B5EF4-FFF2-40B4-BE49-F238E27FC236}">
                <a16:creationId xmlns:a16="http://schemas.microsoft.com/office/drawing/2014/main" id="{3C70B240-7F3A-D2CE-0FDA-FD2F99A42A72}"/>
              </a:ext>
            </a:extLst>
          </p:cNvPr>
          <p:cNvPicPr>
            <a:picLocks noChangeAspect="1"/>
          </p:cNvPicPr>
          <p:nvPr userDrawn="1"/>
        </p:nvPicPr>
        <p:blipFill>
          <a:blip r:embed="rId2"/>
          <a:stretch>
            <a:fillRect/>
          </a:stretch>
        </p:blipFill>
        <p:spPr>
          <a:xfrm>
            <a:off x="-10458" y="3565665"/>
            <a:ext cx="9154458" cy="1206291"/>
          </a:xfrm>
          <a:prstGeom prst="rect">
            <a:avLst/>
          </a:prstGeom>
        </p:spPr>
      </p:pic>
    </p:spTree>
  </p:cSld>
  <p:clrMapOvr>
    <a:masterClrMapping/>
  </p:clrMapOvr>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genda" preserve="1" userDrawn="1">
  <p:cSld name="a">
    <p:spTree>
      <p:nvGrpSpPr>
        <p:cNvPr id="1" name="Shape 39"/>
        <p:cNvGrpSpPr/>
        <p:nvPr/>
      </p:nvGrpSpPr>
      <p:grpSpPr>
        <a:xfrm>
          <a:off x="0" y="0"/>
          <a:ext cx="0" cy="0"/>
          <a:chOff x="0" y="0"/>
          <a:chExt cx="0" cy="0"/>
        </a:xfrm>
      </p:grpSpPr>
      <p:sp>
        <p:nvSpPr>
          <p:cNvPr id="41" name="Google Shape;41;p10"/>
          <p:cNvSpPr txBox="1">
            <a:spLocks noGrp="1"/>
          </p:cNvSpPr>
          <p:nvPr>
            <p:ph type="body" idx="1"/>
          </p:nvPr>
        </p:nvSpPr>
        <p:spPr>
          <a:xfrm>
            <a:off x="1700774" y="1371600"/>
            <a:ext cx="6871725" cy="2846100"/>
          </a:xfrm>
          <a:prstGeom prst="rect">
            <a:avLst/>
          </a:prstGeom>
        </p:spPr>
        <p:txBody>
          <a:bodyPr spcFirstLastPara="1" wrap="square" lIns="0" tIns="0" rIns="0" bIns="0" anchor="t" anchorCtr="0">
            <a:noAutofit/>
          </a:bodyPr>
          <a:lstStyle>
            <a:lvl1pPr marL="0" lvl="0" indent="0" rtl="0">
              <a:lnSpc>
                <a:spcPct val="113000"/>
              </a:lnSpc>
              <a:spcBef>
                <a:spcPts val="0"/>
              </a:spcBef>
              <a:spcAft>
                <a:spcPts val="1200"/>
              </a:spcAft>
              <a:buSzPts val="1600"/>
              <a:buFont typeface="Arial Narrow"/>
              <a:buNone/>
              <a:defRPr sz="23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Arial Narrow"/>
              </a:defRPr>
            </a:lvl1pPr>
            <a:lvl2pPr marL="914400" lvl="1"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2pPr>
            <a:lvl3pPr marL="1371600" lvl="2"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3pPr>
            <a:lvl4pPr marL="1828800" lvl="3"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4pPr>
            <a:lvl5pPr marL="2286000" lvl="4"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5pPr>
            <a:lvl6pPr marL="2743200" lvl="5"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6pPr>
            <a:lvl7pPr marL="3200400" lvl="6"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7pPr>
            <a:lvl8pPr marL="3657600" lvl="7"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8pPr>
            <a:lvl9pPr marL="4114800" lvl="8" indent="-330200" rtl="0">
              <a:lnSpc>
                <a:spcPct val="175000"/>
              </a:lnSpc>
              <a:spcBef>
                <a:spcPts val="0"/>
              </a:spcBef>
              <a:spcAft>
                <a:spcPts val="0"/>
              </a:spcAft>
              <a:buSzPts val="1600"/>
              <a:buFont typeface="Arial Narrow"/>
              <a:buChar char="■"/>
              <a:defRPr sz="1600" b="1">
                <a:latin typeface="Arial Narrow"/>
                <a:ea typeface="Arial Narrow"/>
                <a:cs typeface="Arial Narrow"/>
                <a:sym typeface="Arial Narrow"/>
              </a:defRPr>
            </a:lvl9pPr>
          </a:lstStyle>
          <a:p>
            <a:endParaRPr dirty="0"/>
          </a:p>
        </p:txBody>
      </p:sp>
      <p:sp>
        <p:nvSpPr>
          <p:cNvPr id="5" name="Text Placeholder 3">
            <a:extLst>
              <a:ext uri="{FF2B5EF4-FFF2-40B4-BE49-F238E27FC236}">
                <a16:creationId xmlns:a16="http://schemas.microsoft.com/office/drawing/2014/main" id="{34103E96-2A0F-6B20-F736-F336094D47E0}"/>
              </a:ext>
            </a:extLst>
          </p:cNvPr>
          <p:cNvSpPr>
            <a:spLocks noGrp="1"/>
          </p:cNvSpPr>
          <p:nvPr>
            <p:ph type="body" sz="quarter" idx="10"/>
          </p:nvPr>
        </p:nvSpPr>
        <p:spPr>
          <a:xfrm>
            <a:off x="571500" y="322262"/>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
        <p:nvSpPr>
          <p:cNvPr id="2" name="Google Shape;8;p1">
            <a:extLst>
              <a:ext uri="{FF2B5EF4-FFF2-40B4-BE49-F238E27FC236}">
                <a16:creationId xmlns:a16="http://schemas.microsoft.com/office/drawing/2014/main" id="{767784A4-FAE6-7E73-98BC-A9CF519AD4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791213070"/>
      </p:ext>
    </p:extLst>
  </p:cSld>
  <p:clrMapOvr>
    <a:masterClrMapping/>
  </p:clrMapOvr>
  <p:extLst>
    <p:ext uri="{DCECCB84-F9BA-43D5-87BE-67443E8EF086}">
      <p15:sldGuideLst xmlns:p15="http://schemas.microsoft.com/office/powerpoint/2012/main">
        <p15:guide id="1" orient="horz" pos="864">
          <p15:clr>
            <a:srgbClr val="FA7B17"/>
          </p15:clr>
        </p15:guide>
        <p15:guide id="2" pos="1071">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with body" userDrawn="1">
  <p:cSld name="b">
    <p:spTree>
      <p:nvGrpSpPr>
        <p:cNvPr id="1" name="Shape 62"/>
        <p:cNvGrpSpPr/>
        <p:nvPr/>
      </p:nvGrpSpPr>
      <p:grpSpPr>
        <a:xfrm>
          <a:off x="0" y="0"/>
          <a:ext cx="0" cy="0"/>
          <a:chOff x="0" y="0"/>
          <a:chExt cx="0" cy="0"/>
        </a:xfrm>
      </p:grpSpPr>
      <p:sp>
        <p:nvSpPr>
          <p:cNvPr id="63" name="Google Shape;63;p18"/>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a:solidFill>
                  <a:srgbClr val="E69138"/>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64" name="Google Shape;64;p18"/>
          <p:cNvSpPr txBox="1">
            <a:spLocks noGrp="1"/>
          </p:cNvSpPr>
          <p:nvPr>
            <p:ph type="body" idx="1"/>
          </p:nvPr>
        </p:nvSpPr>
        <p:spPr>
          <a:xfrm>
            <a:off x="4731850" y="817899"/>
            <a:ext cx="3840600" cy="2785975"/>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800"/>
              <a:buFont typeface="Times New Roman"/>
              <a:buNone/>
              <a:defRPr sz="1900" b="0" i="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a:defRPr>
            </a:lvl1pPr>
            <a:lvl2pPr marL="914400" lvl="1"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2pPr>
            <a:lvl3pPr marL="1371600" lvl="2"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3pPr>
            <a:lvl4pPr marL="1828800" lvl="3"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4pPr>
            <a:lvl5pPr marL="2286000" lvl="4"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5pPr>
            <a:lvl6pPr marL="2743200" lvl="5"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6pPr>
            <a:lvl7pPr marL="3200400" lvl="6"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7pPr>
            <a:lvl8pPr marL="3657600" lvl="7"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8pPr>
            <a:lvl9pPr marL="4114800" lvl="8" indent="-342900" rtl="0">
              <a:lnSpc>
                <a:spcPct val="150000"/>
              </a:lnSpc>
              <a:spcBef>
                <a:spcPts val="0"/>
              </a:spcBef>
              <a:spcAft>
                <a:spcPts val="0"/>
              </a:spcAft>
              <a:buSzPts val="1800"/>
              <a:buFont typeface="Times New Roman"/>
              <a:buChar char="■"/>
              <a:defRPr sz="1800">
                <a:latin typeface="Times New Roman"/>
                <a:ea typeface="Times New Roman"/>
                <a:cs typeface="Times New Roman"/>
                <a:sym typeface="Times New Roman"/>
              </a:defRPr>
            </a:lvl9pPr>
          </a:lstStyle>
          <a:p>
            <a:endParaRPr dirty="0"/>
          </a:p>
        </p:txBody>
      </p:sp>
      <p:sp>
        <p:nvSpPr>
          <p:cNvPr id="65" name="Google Shape;65;p18"/>
          <p:cNvSpPr txBox="1">
            <a:spLocks noGrp="1"/>
          </p:cNvSpPr>
          <p:nvPr>
            <p:ph type="body" idx="2"/>
          </p:nvPr>
        </p:nvSpPr>
        <p:spPr>
          <a:xfrm>
            <a:off x="571063" y="360387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2" name="Google Shape;65;p18">
            <a:extLst>
              <a:ext uri="{FF2B5EF4-FFF2-40B4-BE49-F238E27FC236}">
                <a16:creationId xmlns:a16="http://schemas.microsoft.com/office/drawing/2014/main" id="{03CB63AE-C995-2F04-04BA-5ADDC9F30435}"/>
              </a:ext>
            </a:extLst>
          </p:cNvPr>
          <p:cNvSpPr txBox="1">
            <a:spLocks noGrp="1"/>
          </p:cNvSpPr>
          <p:nvPr>
            <p:ph type="body" idx="10"/>
          </p:nvPr>
        </p:nvSpPr>
        <p:spPr>
          <a:xfrm>
            <a:off x="4731413" y="3603874"/>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
        <p:nvSpPr>
          <p:cNvPr id="3" name="Google Shape;8;p1">
            <a:extLst>
              <a:ext uri="{FF2B5EF4-FFF2-40B4-BE49-F238E27FC236}">
                <a16:creationId xmlns:a16="http://schemas.microsoft.com/office/drawing/2014/main" id="{AD835C24-113C-4428-2DAE-1C8D672D551D}"/>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ist Bulleted: single column" preserve="1" userDrawn="1">
  <p:cSld name="1_List Bulleted: single column">
    <p:spTree>
      <p:nvGrpSpPr>
        <p:cNvPr id="1" name="Shape 56"/>
        <p:cNvGrpSpPr/>
        <p:nvPr/>
      </p:nvGrpSpPr>
      <p:grpSpPr>
        <a:xfrm>
          <a:off x="0" y="0"/>
          <a:ext cx="0" cy="0"/>
          <a:chOff x="0" y="0"/>
          <a:chExt cx="0" cy="0"/>
        </a:xfrm>
      </p:grpSpPr>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4" name="Google Shape;65;p18">
            <a:extLst>
              <a:ext uri="{FF2B5EF4-FFF2-40B4-BE49-F238E27FC236}">
                <a16:creationId xmlns:a16="http://schemas.microsoft.com/office/drawing/2014/main" id="{699D9B5A-AC23-65E3-837B-98AC436602C8}"/>
              </a:ext>
            </a:extLst>
          </p:cNvPr>
          <p:cNvSpPr txBox="1">
            <a:spLocks noGrp="1"/>
          </p:cNvSpPr>
          <p:nvPr>
            <p:ph type="body" idx="2"/>
          </p:nvPr>
        </p:nvSpPr>
        <p:spPr>
          <a:xfrm>
            <a:off x="571063" y="3997415"/>
            <a:ext cx="3840600" cy="613800"/>
          </a:xfrm>
          <a:prstGeom prst="rect">
            <a:avLst/>
          </a:prstGeom>
        </p:spPr>
        <p:txBody>
          <a:bodyPr spcFirstLastPara="1" wrap="square" lIns="0" tIns="0" rIns="0" bIns="0" anchor="b" anchorCtr="0">
            <a:noAutofit/>
          </a:bodyPr>
          <a:lstStyle>
            <a:lvl1pPr marL="0" lvl="0" indent="0">
              <a:lnSpc>
                <a:spcPct val="100000"/>
              </a:lnSpc>
              <a:spcBef>
                <a:spcPts val="0"/>
              </a:spcBef>
              <a:spcAft>
                <a:spcPts val="0"/>
              </a:spcAft>
              <a:buSzPts val="1000"/>
              <a:buNone/>
              <a:defRPr sz="800" i="1"/>
            </a:lvl1pPr>
            <a:lvl2pPr marL="914400" lvl="1" indent="-292100">
              <a:lnSpc>
                <a:spcPct val="100000"/>
              </a:lnSpc>
              <a:spcBef>
                <a:spcPts val="0"/>
              </a:spcBef>
              <a:spcAft>
                <a:spcPts val="0"/>
              </a:spcAft>
              <a:buSzPts val="1000"/>
              <a:buChar char="○"/>
              <a:defRPr sz="1000"/>
            </a:lvl2pPr>
            <a:lvl3pPr marL="1371600" lvl="2" indent="-292100">
              <a:lnSpc>
                <a:spcPct val="100000"/>
              </a:lnSpc>
              <a:spcBef>
                <a:spcPts val="0"/>
              </a:spcBef>
              <a:spcAft>
                <a:spcPts val="0"/>
              </a:spcAft>
              <a:buSzPts val="1000"/>
              <a:buChar char="■"/>
              <a:defRPr sz="1000"/>
            </a:lvl3pPr>
            <a:lvl4pPr marL="1828800" lvl="3" indent="-292100">
              <a:lnSpc>
                <a:spcPct val="100000"/>
              </a:lnSpc>
              <a:spcBef>
                <a:spcPts val="0"/>
              </a:spcBef>
              <a:spcAft>
                <a:spcPts val="0"/>
              </a:spcAft>
              <a:buSzPts val="1000"/>
              <a:buChar char="●"/>
              <a:defRPr sz="1000"/>
            </a:lvl4pPr>
            <a:lvl5pPr marL="2286000" lvl="4" indent="-292100">
              <a:lnSpc>
                <a:spcPct val="100000"/>
              </a:lnSpc>
              <a:spcBef>
                <a:spcPts val="0"/>
              </a:spcBef>
              <a:spcAft>
                <a:spcPts val="0"/>
              </a:spcAft>
              <a:buSzPts val="1000"/>
              <a:buChar char="○"/>
              <a:defRPr sz="1000"/>
            </a:lvl5pPr>
            <a:lvl6pPr marL="2743200" lvl="5" indent="-292100">
              <a:lnSpc>
                <a:spcPct val="100000"/>
              </a:lnSpc>
              <a:spcBef>
                <a:spcPts val="0"/>
              </a:spcBef>
              <a:spcAft>
                <a:spcPts val="0"/>
              </a:spcAft>
              <a:buSzPts val="1000"/>
              <a:buChar char="■"/>
              <a:defRPr sz="1000"/>
            </a:lvl6pPr>
            <a:lvl7pPr marL="3200400" lvl="6" indent="-292100">
              <a:lnSpc>
                <a:spcPct val="100000"/>
              </a:lnSpc>
              <a:spcBef>
                <a:spcPts val="0"/>
              </a:spcBef>
              <a:spcAft>
                <a:spcPts val="0"/>
              </a:spcAft>
              <a:buSzPts val="1000"/>
              <a:buChar char="●"/>
              <a:defRPr sz="1000"/>
            </a:lvl7pPr>
            <a:lvl8pPr marL="3657600" lvl="7" indent="-292100">
              <a:lnSpc>
                <a:spcPct val="100000"/>
              </a:lnSpc>
              <a:spcBef>
                <a:spcPts val="0"/>
              </a:spcBef>
              <a:spcAft>
                <a:spcPts val="0"/>
              </a:spcAft>
              <a:buSzPts val="1000"/>
              <a:buChar char="○"/>
              <a:defRPr sz="1000"/>
            </a:lvl8pPr>
            <a:lvl9pPr marL="4114800" lvl="8" indent="-292100">
              <a:lnSpc>
                <a:spcPct val="100000"/>
              </a:lnSpc>
              <a:spcBef>
                <a:spcPts val="0"/>
              </a:spcBef>
              <a:spcAft>
                <a:spcPts val="0"/>
              </a:spcAft>
              <a:buSzPts val="1000"/>
              <a:buChar char="■"/>
              <a:defRPr sz="1000"/>
            </a:lvl9pPr>
          </a:lstStyle>
          <a:p>
            <a:endParaRPr dirty="0"/>
          </a:p>
        </p:txBody>
      </p:sp>
    </p:spTree>
    <p:extLst>
      <p:ext uri="{BB962C8B-B14F-4D97-AF65-F5344CB8AC3E}">
        <p14:creationId xmlns:p14="http://schemas.microsoft.com/office/powerpoint/2010/main" val="152012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ist Bulleted: single column" userDrawn="1">
  <p:cSld name="Title with body">
    <p:spTree>
      <p:nvGrpSpPr>
        <p:cNvPr id="1" name="Shape 56"/>
        <p:cNvGrpSpPr/>
        <p:nvPr/>
      </p:nvGrpSpPr>
      <p:grpSpPr>
        <a:xfrm>
          <a:off x="0" y="0"/>
          <a:ext cx="0" cy="0"/>
          <a:chOff x="0" y="0"/>
          <a:chExt cx="0" cy="0"/>
        </a:xfrm>
      </p:grpSpPr>
      <p:sp>
        <p:nvSpPr>
          <p:cNvPr id="58" name="Google Shape;58;p16"/>
          <p:cNvSpPr txBox="1">
            <a:spLocks noGrp="1"/>
          </p:cNvSpPr>
          <p:nvPr>
            <p:ph type="body" idx="1"/>
          </p:nvPr>
        </p:nvSpPr>
        <p:spPr>
          <a:xfrm>
            <a:off x="571499" y="1033488"/>
            <a:ext cx="8001025" cy="3184500"/>
          </a:xfrm>
          <a:prstGeom prst="rect">
            <a:avLst/>
          </a:prstGeom>
        </p:spPr>
        <p:txBody>
          <a:bodyPr spcFirstLastPara="1" wrap="square" lIns="0" tIns="0" rIns="0" bIns="0" anchor="t" anchorCtr="0">
            <a:noAutofit/>
          </a:bodyPr>
          <a:lstStyle>
            <a:lvl1pPr marL="0" lvl="0" indent="0" rtl="0">
              <a:lnSpc>
                <a:spcPct val="114000"/>
              </a:lnSpc>
              <a:spcBef>
                <a:spcPts val="0"/>
              </a:spcBef>
              <a:spcAft>
                <a:spcPts val="1200"/>
              </a:spcAft>
              <a:buSzPts val="1900"/>
              <a:buNone/>
              <a:defRPr sz="2300">
                <a:solidFill>
                  <a:schemeClr val="tx1">
                    <a:lumMod val="65000"/>
                    <a:lumOff val="35000"/>
                  </a:schemeClr>
                </a:solidFill>
              </a:defRPr>
            </a:lvl1pPr>
            <a:lvl2pPr marL="914400" lvl="1" indent="-349250" rtl="0">
              <a:lnSpc>
                <a:spcPct val="150000"/>
              </a:lnSpc>
              <a:spcBef>
                <a:spcPts val="0"/>
              </a:spcBef>
              <a:spcAft>
                <a:spcPts val="0"/>
              </a:spcAft>
              <a:buSzPts val="1900"/>
              <a:buChar char="○"/>
              <a:defRPr/>
            </a:lvl2pPr>
            <a:lvl3pPr marL="1371600" lvl="2" indent="-349250" rtl="0">
              <a:lnSpc>
                <a:spcPct val="150000"/>
              </a:lnSpc>
              <a:spcBef>
                <a:spcPts val="0"/>
              </a:spcBef>
              <a:spcAft>
                <a:spcPts val="0"/>
              </a:spcAft>
              <a:buSzPts val="1900"/>
              <a:buChar char="■"/>
              <a:defRPr/>
            </a:lvl3pPr>
            <a:lvl4pPr marL="1828800" lvl="3" indent="-349250" rtl="0">
              <a:lnSpc>
                <a:spcPct val="150000"/>
              </a:lnSpc>
              <a:spcBef>
                <a:spcPts val="0"/>
              </a:spcBef>
              <a:spcAft>
                <a:spcPts val="0"/>
              </a:spcAft>
              <a:buSzPts val="1900"/>
              <a:buChar char="●"/>
              <a:defRPr/>
            </a:lvl4pPr>
            <a:lvl5pPr marL="2286000" lvl="4" indent="-349250" rtl="0">
              <a:lnSpc>
                <a:spcPct val="150000"/>
              </a:lnSpc>
              <a:spcBef>
                <a:spcPts val="0"/>
              </a:spcBef>
              <a:spcAft>
                <a:spcPts val="0"/>
              </a:spcAft>
              <a:buSzPts val="1900"/>
              <a:buChar char="○"/>
              <a:defRPr/>
            </a:lvl5pPr>
            <a:lvl6pPr marL="2743200" lvl="5" indent="-349250" rtl="0">
              <a:lnSpc>
                <a:spcPct val="150000"/>
              </a:lnSpc>
              <a:spcBef>
                <a:spcPts val="0"/>
              </a:spcBef>
              <a:spcAft>
                <a:spcPts val="0"/>
              </a:spcAft>
              <a:buSzPts val="1900"/>
              <a:buChar char="■"/>
              <a:defRPr/>
            </a:lvl6pPr>
            <a:lvl7pPr marL="3200400" lvl="6" indent="-349250" rtl="0">
              <a:lnSpc>
                <a:spcPct val="150000"/>
              </a:lnSpc>
              <a:spcBef>
                <a:spcPts val="0"/>
              </a:spcBef>
              <a:spcAft>
                <a:spcPts val="0"/>
              </a:spcAft>
              <a:buSzPts val="1900"/>
              <a:buChar char="●"/>
              <a:defRPr/>
            </a:lvl7pPr>
            <a:lvl8pPr marL="3657600" lvl="7" indent="-349250" rtl="0">
              <a:lnSpc>
                <a:spcPct val="150000"/>
              </a:lnSpc>
              <a:spcBef>
                <a:spcPts val="0"/>
              </a:spcBef>
              <a:spcAft>
                <a:spcPts val="0"/>
              </a:spcAft>
              <a:buSzPts val="1900"/>
              <a:buChar char="○"/>
              <a:defRPr/>
            </a:lvl8pPr>
            <a:lvl9pPr marL="4114800" lvl="8" indent="-349250" rtl="0">
              <a:lnSpc>
                <a:spcPct val="150000"/>
              </a:lnSpc>
              <a:spcBef>
                <a:spcPts val="0"/>
              </a:spcBef>
              <a:spcAft>
                <a:spcPts val="0"/>
              </a:spcAft>
              <a:buSzPts val="1900"/>
              <a:buChar char="■"/>
              <a:defRPr/>
            </a:lvl9pPr>
          </a:lstStyle>
          <a:p>
            <a:endParaRPr dirty="0"/>
          </a:p>
        </p:txBody>
      </p:sp>
      <p:sp>
        <p:nvSpPr>
          <p:cNvPr id="2" name="Google Shape;63;p18">
            <a:extLst>
              <a:ext uri="{FF2B5EF4-FFF2-40B4-BE49-F238E27FC236}">
                <a16:creationId xmlns:a16="http://schemas.microsoft.com/office/drawing/2014/main" id="{7B2908EA-E474-13F0-270F-1290A3E21A84}"/>
              </a:ext>
            </a:extLst>
          </p:cNvPr>
          <p:cNvSpPr txBox="1">
            <a:spLocks noGrp="1"/>
          </p:cNvSpPr>
          <p:nvPr>
            <p:ph type="title"/>
          </p:nvPr>
        </p:nvSpPr>
        <p:spPr>
          <a:xfrm>
            <a:off x="571500" y="322325"/>
            <a:ext cx="8001000" cy="493650"/>
          </a:xfrm>
          <a:prstGeom prst="rect">
            <a:avLst/>
          </a:prstGeom>
        </p:spPr>
        <p:txBody>
          <a:bodyPr spcFirstLastPara="1" wrap="square" lIns="0" tIns="0" rIns="0" bIns="0" anchor="t" anchorCtr="0">
            <a:noAutofit/>
          </a:bodyPr>
          <a:lstStyle>
            <a:lvl1pPr lvl="0" rtl="0">
              <a:spcBef>
                <a:spcPts val="0"/>
              </a:spcBef>
              <a:spcAft>
                <a:spcPts val="0"/>
              </a:spcAft>
              <a:buClr>
                <a:srgbClr val="E69138"/>
              </a:buClr>
              <a:buSzPts val="2800"/>
              <a:buNone/>
              <a:defRPr sz="3000" b="1" i="0">
                <a:solidFill>
                  <a:srgbClr val="E69138"/>
                </a:solidFill>
                <a:latin typeface="Arial Narrow" panose="020B0604020202020204" pitchFamily="34" charset="0"/>
                <a:cs typeface="Arial Narrow" panose="020B0604020202020204" pitchFamily="34" charset="0"/>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3" name="Google Shape;8;p1">
            <a:extLst>
              <a:ext uri="{FF2B5EF4-FFF2-40B4-BE49-F238E27FC236}">
                <a16:creationId xmlns:a16="http://schemas.microsoft.com/office/drawing/2014/main" id="{4F5ABA3F-DCD5-912D-BED7-40DC5EB59C48}"/>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Heading, single line with body" userDrawn="1">
  <p:cSld name="body only">
    <p:spTree>
      <p:nvGrpSpPr>
        <p:cNvPr id="1" name="Shape 23"/>
        <p:cNvGrpSpPr/>
        <p:nvPr/>
      </p:nvGrpSpPr>
      <p:grpSpPr>
        <a:xfrm>
          <a:off x="0" y="0"/>
          <a:ext cx="0" cy="0"/>
          <a:chOff x="0" y="0"/>
          <a:chExt cx="0" cy="0"/>
        </a:xfrm>
      </p:grpSpPr>
      <p:sp>
        <p:nvSpPr>
          <p:cNvPr id="25" name="Google Shape;25;p6"/>
          <p:cNvSpPr txBox="1">
            <a:spLocks noGrp="1"/>
          </p:cNvSpPr>
          <p:nvPr>
            <p:ph type="body" idx="1"/>
          </p:nvPr>
        </p:nvSpPr>
        <p:spPr>
          <a:xfrm>
            <a:off x="571500" y="815975"/>
            <a:ext cx="8001000" cy="3401700"/>
          </a:xfrm>
          <a:prstGeom prst="rect">
            <a:avLst/>
          </a:prstGeom>
        </p:spPr>
        <p:txBody>
          <a:bodyPr spcFirstLastPara="1" wrap="square" lIns="0" tIns="0" rIns="0" bIns="0" anchor="t" anchorCtr="0">
            <a:noAutofit/>
          </a:bodyPr>
          <a:lstStyle>
            <a:lvl1pPr marL="0" lvl="0" indent="0">
              <a:lnSpc>
                <a:spcPct val="100000"/>
              </a:lnSpc>
              <a:spcBef>
                <a:spcPts val="0"/>
              </a:spcBef>
              <a:spcAft>
                <a:spcPts val="1800"/>
              </a:spcAft>
              <a:buSzPts val="1900"/>
              <a:buNone/>
              <a:defRPr sz="3300">
                <a:solidFill>
                  <a:schemeClr val="tx1">
                    <a:lumMod val="65000"/>
                    <a:lumOff val="35000"/>
                  </a:schemeClr>
                </a:solidFill>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dirty="0"/>
          </a:p>
        </p:txBody>
      </p:sp>
      <p:sp>
        <p:nvSpPr>
          <p:cNvPr id="2" name="Google Shape;8;p1">
            <a:extLst>
              <a:ext uri="{FF2B5EF4-FFF2-40B4-BE49-F238E27FC236}">
                <a16:creationId xmlns:a16="http://schemas.microsoft.com/office/drawing/2014/main" id="{2D03C409-4AA9-3EEA-5544-5FF913734A7C}"/>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estions and Answers" userDrawn="1">
  <p:cSld name="TITLE_1_2">
    <p:spTree>
      <p:nvGrpSpPr>
        <p:cNvPr id="1" name="Shape 21"/>
        <p:cNvGrpSpPr/>
        <p:nvPr/>
      </p:nvGrpSpPr>
      <p:grpSpPr>
        <a:xfrm>
          <a:off x="0" y="0"/>
          <a:ext cx="0" cy="0"/>
          <a:chOff x="0" y="0"/>
          <a:chExt cx="0" cy="0"/>
        </a:xfrm>
      </p:grpSpPr>
      <p:sp>
        <p:nvSpPr>
          <p:cNvPr id="2" name="Google Shape;8;p1">
            <a:extLst>
              <a:ext uri="{FF2B5EF4-FFF2-40B4-BE49-F238E27FC236}">
                <a16:creationId xmlns:a16="http://schemas.microsoft.com/office/drawing/2014/main" id="{3B8097B0-2DC9-3C2C-CA30-88DE171A98FE}"/>
              </a:ext>
            </a:extLst>
          </p:cNvPr>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sp>
        <p:nvSpPr>
          <p:cNvPr id="3" name="Text Placeholder 3">
            <a:extLst>
              <a:ext uri="{FF2B5EF4-FFF2-40B4-BE49-F238E27FC236}">
                <a16:creationId xmlns:a16="http://schemas.microsoft.com/office/drawing/2014/main" id="{8DC4AC14-24B6-CABB-BE94-3AB4C136CB4E}"/>
              </a:ext>
            </a:extLst>
          </p:cNvPr>
          <p:cNvSpPr>
            <a:spLocks noGrp="1"/>
          </p:cNvSpPr>
          <p:nvPr>
            <p:ph type="body" sz="quarter" idx="10"/>
          </p:nvPr>
        </p:nvSpPr>
        <p:spPr>
          <a:xfrm>
            <a:off x="571500" y="1747109"/>
            <a:ext cx="8001000" cy="813816"/>
          </a:xfrm>
        </p:spPr>
        <p:txBody>
          <a:bodyPr/>
          <a:lstStyle>
            <a:lvl1pPr marL="0" indent="0">
              <a:lnSpc>
                <a:spcPct val="114000"/>
              </a:lnSpc>
              <a:buNone/>
              <a:defRPr lang="en-US" sz="4700" b="1" i="0" u="none" strike="noStrike" cap="none" baseline="0" dirty="0" smtClean="0">
                <a:solidFill>
                  <a:schemeClr val="dk1"/>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indent="0">
              <a:lnSpc>
                <a:spcPct val="114000"/>
              </a:lnSpc>
              <a:buNone/>
              <a:defRPr sz="4700" b="1" i="0" cap="all" baseline="0">
                <a:latin typeface="Arial Narrow" panose="020B0604020202020204" pitchFamily="34" charset="0"/>
                <a:cs typeface="Arial Narrow" panose="020B0604020202020204" pitchFamily="34" charset="0"/>
              </a:defRPr>
            </a:lvl2pPr>
            <a:lvl3pPr indent="0">
              <a:lnSpc>
                <a:spcPct val="114000"/>
              </a:lnSpc>
              <a:buNone/>
              <a:defRPr sz="4700" b="1" i="0" cap="all" baseline="0">
                <a:latin typeface="Arial Narrow" panose="020B0604020202020204" pitchFamily="34" charset="0"/>
                <a:cs typeface="Arial Narrow" panose="020B0604020202020204" pitchFamily="34" charset="0"/>
              </a:defRPr>
            </a:lvl3pPr>
            <a:lvl4pPr indent="0">
              <a:lnSpc>
                <a:spcPct val="114000"/>
              </a:lnSpc>
              <a:buNone/>
              <a:defRPr sz="4700" b="1" i="0" cap="all" baseline="0">
                <a:latin typeface="Arial Narrow" panose="020B0604020202020204" pitchFamily="34" charset="0"/>
                <a:cs typeface="Arial Narrow" panose="020B0604020202020204" pitchFamily="34" charset="0"/>
              </a:defRPr>
            </a:lvl4pPr>
            <a:lvl5pPr indent="0">
              <a:lnSpc>
                <a:spcPct val="114000"/>
              </a:lnSpc>
              <a:buNone/>
              <a:defRPr sz="4700" b="1" i="0" cap="all" baseline="0">
                <a:latin typeface="Arial Narrow" panose="020B0604020202020204" pitchFamily="34" charset="0"/>
                <a:cs typeface="Arial Narrow" panose="020B0604020202020204" pitchFamily="34" charset="0"/>
              </a:defRPr>
            </a:lvl5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71500" y="322325"/>
            <a:ext cx="8001000" cy="4992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2800"/>
              <a:buFont typeface="Arial Narrow"/>
              <a:buNone/>
              <a:defRPr sz="2800" b="1">
                <a:solidFill>
                  <a:schemeClr val="dk1"/>
                </a:solidFill>
                <a:latin typeface="Arial Narrow"/>
                <a:ea typeface="Arial Narrow"/>
                <a:cs typeface="Arial Narrow"/>
                <a:sym typeface="Arial Narrow"/>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571500" y="932200"/>
            <a:ext cx="8001000" cy="3068400"/>
          </a:xfrm>
          <a:prstGeom prst="rect">
            <a:avLst/>
          </a:prstGeom>
          <a:noFill/>
          <a:ln>
            <a:noFill/>
          </a:ln>
        </p:spPr>
        <p:txBody>
          <a:bodyPr spcFirstLastPara="1" wrap="square" lIns="0" tIns="0" rIns="0" bIns="0" anchor="t" anchorCtr="0">
            <a:noAutofit/>
          </a:bodyPr>
          <a:lstStyle>
            <a:lvl1pPr marL="457200" lvl="0"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1pPr>
            <a:lvl2pPr marL="914400" lvl="1"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2pPr>
            <a:lvl3pPr marL="1371600" lvl="2"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3pPr>
            <a:lvl4pPr marL="1828800" lvl="3"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4pPr>
            <a:lvl5pPr marL="2286000" lvl="4"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5pPr>
            <a:lvl6pPr marL="2743200" lvl="5"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6pPr>
            <a:lvl7pPr marL="3200400" lvl="6"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7pPr>
            <a:lvl8pPr marL="3657600" lvl="7"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8pPr>
            <a:lvl9pPr marL="4114800" lvl="8" indent="-349250">
              <a:lnSpc>
                <a:spcPct val="150000"/>
              </a:lnSpc>
              <a:spcBef>
                <a:spcPts val="0"/>
              </a:spcBef>
              <a:spcAft>
                <a:spcPts val="0"/>
              </a:spcAft>
              <a:buClr>
                <a:schemeClr val="dk2"/>
              </a:buClr>
              <a:buSzPts val="1900"/>
              <a:buFont typeface="Times New Roman"/>
              <a:buChar char="■"/>
              <a:defRPr sz="1900">
                <a:solidFill>
                  <a:schemeClr val="dk2"/>
                </a:solidFill>
                <a:latin typeface="Times New Roman"/>
                <a:ea typeface="Times New Roman"/>
                <a:cs typeface="Times New Roman"/>
                <a:sym typeface="Times New Roman"/>
              </a:defRPr>
            </a:lvl9pPr>
          </a:lstStyle>
          <a:p>
            <a:endParaRPr dirty="0"/>
          </a:p>
        </p:txBody>
      </p:sp>
      <p:sp>
        <p:nvSpPr>
          <p:cNvPr id="8" name="Google Shape;8;p1"/>
          <p:cNvSpPr txBox="1">
            <a:spLocks noGrp="1"/>
          </p:cNvSpPr>
          <p:nvPr>
            <p:ph type="sldNum" idx="12"/>
          </p:nvPr>
        </p:nvSpPr>
        <p:spPr>
          <a:xfrm>
            <a:off x="47173" y="4718304"/>
            <a:ext cx="714600" cy="393600"/>
          </a:xfrm>
          <a:prstGeom prst="rect">
            <a:avLst/>
          </a:prstGeom>
          <a:noFill/>
          <a:ln>
            <a:noFill/>
          </a:ln>
        </p:spPr>
        <p:txBody>
          <a:bodyPr spcFirstLastPara="1" wrap="square" lIns="91425" tIns="91425" rIns="91425" bIns="91425" anchor="b" anchorCtr="0">
            <a:noAutofit/>
          </a:bodyPr>
          <a:lstStyle>
            <a:lvl1pPr lvl="0" rtl="0">
              <a:buNone/>
              <a:defRPr sz="1000">
                <a:solidFill>
                  <a:srgbClr val="999999"/>
                </a:solidFill>
              </a:defRPr>
            </a:lvl1pPr>
            <a:lvl2pPr lvl="1" rtl="0">
              <a:buNone/>
              <a:defRPr sz="1000">
                <a:solidFill>
                  <a:srgbClr val="999999"/>
                </a:solidFill>
              </a:defRPr>
            </a:lvl2pPr>
            <a:lvl3pPr lvl="2" rtl="0">
              <a:buNone/>
              <a:defRPr sz="1000">
                <a:solidFill>
                  <a:srgbClr val="999999"/>
                </a:solidFill>
              </a:defRPr>
            </a:lvl3pPr>
            <a:lvl4pPr lvl="3" rtl="0">
              <a:buNone/>
              <a:defRPr sz="1000">
                <a:solidFill>
                  <a:srgbClr val="999999"/>
                </a:solidFill>
              </a:defRPr>
            </a:lvl4pPr>
            <a:lvl5pPr lvl="4" rtl="0">
              <a:buNone/>
              <a:defRPr sz="1000">
                <a:solidFill>
                  <a:srgbClr val="999999"/>
                </a:solidFill>
              </a:defRPr>
            </a:lvl5pPr>
            <a:lvl6pPr lvl="5" rtl="0">
              <a:buNone/>
              <a:defRPr sz="1000">
                <a:solidFill>
                  <a:srgbClr val="999999"/>
                </a:solidFill>
              </a:defRPr>
            </a:lvl6pPr>
            <a:lvl7pPr lvl="6" rtl="0">
              <a:buNone/>
              <a:defRPr sz="1000">
                <a:solidFill>
                  <a:srgbClr val="999999"/>
                </a:solidFill>
              </a:defRPr>
            </a:lvl7pPr>
            <a:lvl8pPr lvl="7" rtl="0">
              <a:buNone/>
              <a:defRPr sz="1000">
                <a:solidFill>
                  <a:srgbClr val="999999"/>
                </a:solidFill>
              </a:defRPr>
            </a:lvl8pPr>
            <a:lvl9pPr lvl="8" rtl="0">
              <a:buNone/>
              <a:defRPr sz="1000">
                <a:solidFill>
                  <a:srgbClr val="999999"/>
                </a:solidFill>
              </a:defRPr>
            </a:lvl9pPr>
          </a:lstStyle>
          <a:p>
            <a:pPr marL="0" lvl="0" indent="0" algn="l" rtl="0">
              <a:spcBef>
                <a:spcPts val="0"/>
              </a:spcBef>
              <a:spcAft>
                <a:spcPts val="0"/>
              </a:spcAft>
              <a:buNone/>
            </a:pPr>
            <a:fld id="{00000000-1234-1234-1234-123412341234}" type="slidenum">
              <a:rPr lang="en"/>
              <a:t>‹#›</a:t>
            </a:fld>
            <a:endParaRPr/>
          </a:p>
        </p:txBody>
      </p:sp>
      <p:cxnSp>
        <p:nvCxnSpPr>
          <p:cNvPr id="10" name="Google Shape;10;p1"/>
          <p:cNvCxnSpPr/>
          <p:nvPr/>
        </p:nvCxnSpPr>
        <p:spPr>
          <a:xfrm>
            <a:off x="10275" y="4757125"/>
            <a:ext cx="9135000" cy="0"/>
          </a:xfrm>
          <a:prstGeom prst="straightConnector1">
            <a:avLst/>
          </a:prstGeom>
          <a:noFill/>
          <a:ln w="19050" cap="flat" cmpd="sng">
            <a:solidFill>
              <a:srgbClr val="EFEFEF"/>
            </a:solidFill>
            <a:prstDash val="solid"/>
            <a:round/>
            <a:headEnd type="none" w="med" len="med"/>
            <a:tailEnd type="none" w="med" len="med"/>
          </a:ln>
        </p:spPr>
      </p:cxnSp>
      <p:sp>
        <p:nvSpPr>
          <p:cNvPr id="2" name="Google Shape;9;p1">
            <a:extLst>
              <a:ext uri="{FF2B5EF4-FFF2-40B4-BE49-F238E27FC236}">
                <a16:creationId xmlns:a16="http://schemas.microsoft.com/office/drawing/2014/main" id="{75B2EC0C-36DA-01A7-7D17-035D9ABEAE58}"/>
              </a:ext>
            </a:extLst>
          </p:cNvPr>
          <p:cNvSpPr txBox="1"/>
          <p:nvPr userDrawn="1"/>
        </p:nvSpPr>
        <p:spPr>
          <a:xfrm>
            <a:off x="4732338" y="4766736"/>
            <a:ext cx="4335337" cy="3936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ts val="0"/>
              </a:spcBef>
              <a:spcAft>
                <a:spcPts val="0"/>
              </a:spcAft>
              <a:buNone/>
            </a:pPr>
            <a:r>
              <a:rPr lang="en" sz="850" dirty="0">
                <a:solidFill>
                  <a:srgbClr val="999999"/>
                </a:solidFill>
                <a:latin typeface="Arial Narrow"/>
                <a:ea typeface="Arial Narrow"/>
                <a:cs typeface="Arial Narrow"/>
                <a:sym typeface="Arial Narrow"/>
              </a:rPr>
              <a:t>UNITED STATES HOLOCAUST MEMORIAL MUSEUM  |  </a:t>
            </a:r>
            <a:r>
              <a:rPr lang="en-US" sz="850" dirty="0">
                <a:solidFill>
                  <a:srgbClr val="999999"/>
                </a:solidFill>
                <a:latin typeface="Arial Narrow"/>
                <a:ea typeface="Arial Narrow"/>
                <a:cs typeface="Arial Narrow"/>
                <a:sym typeface="Arial Narrow"/>
              </a:rPr>
              <a:t>US DEPARTMENT OF STATE</a:t>
            </a:r>
            <a:endParaRPr sz="850" dirty="0">
              <a:solidFill>
                <a:srgbClr val="999999"/>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3" r:id="rId1"/>
    <p:sldLayoutId id="2147483675" r:id="rId2"/>
    <p:sldLayoutId id="2147483664" r:id="rId3"/>
    <p:sldLayoutId id="2147483676" r:id="rId4"/>
    <p:sldLayoutId id="2147483662" r:id="rId5"/>
    <p:sldLayoutId id="2147483652" r:id="rId6"/>
    <p:sldLayoutId id="2147483651"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Narrow" panose="020B0604020202020204" pitchFamily="34" charset="0"/>
          <a:ea typeface="Arial Narrow" panose="020B0604020202020204" pitchFamily="34" charset="0"/>
          <a:cs typeface="Arial Narrow"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657">
          <p15:clr>
            <a:srgbClr val="EA4335"/>
          </p15:clr>
        </p15:guide>
        <p15:guide id="2" pos="360">
          <p15:clr>
            <a:srgbClr val="EA4335"/>
          </p15:clr>
        </p15:guide>
        <p15:guide id="3" pos="2981">
          <p15:clr>
            <a:srgbClr val="EA4335"/>
          </p15:clr>
        </p15:guide>
        <p15:guide id="4" pos="2779">
          <p15:clr>
            <a:srgbClr val="EA4335"/>
          </p15:clr>
        </p15:guide>
        <p15:guide id="5" pos="5400">
          <p15:clr>
            <a:srgbClr val="EA4335"/>
          </p15:clr>
        </p15:guide>
        <p15:guide id="6" orient="horz" pos="203">
          <p15:clr>
            <a:srgbClr val="EA4335"/>
          </p15:clr>
        </p15:guide>
        <p15:guide id="7" orient="horz" pos="514">
          <p15:clr>
            <a:srgbClr val="0000FF"/>
          </p15:clr>
        </p15:guide>
        <p15:guide id="8" orient="horz" pos="2520">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youtube.com/watch?v=eOjJU4NUxKo"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video" Target="https://www.youtube.com/embed/yQ-Ei7Ho8ZU?start=0&amp;end=36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video" Target="https://www.youtube.com/embed/yQ-Ei7Ho8ZU?start=36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BA27F9-6003-D0F4-C986-573AE8D23FA0}"/>
              </a:ext>
            </a:extLst>
          </p:cNvPr>
          <p:cNvSpPr>
            <a:spLocks noGrp="1"/>
          </p:cNvSpPr>
          <p:nvPr>
            <p:ph type="body" sz="quarter" idx="10"/>
          </p:nvPr>
        </p:nvSpPr>
        <p:spPr/>
        <p:txBody>
          <a:bodyPr/>
          <a:lstStyle/>
          <a:p>
            <a:r>
              <a:rPr lang="en-US" dirty="0"/>
              <a:t>What are Mass Atrocities?</a:t>
            </a:r>
          </a:p>
          <a:p>
            <a:pPr>
              <a:lnSpc>
                <a:spcPct val="100000"/>
              </a:lnSpc>
              <a:spcBef>
                <a:spcPts val="600"/>
              </a:spcBef>
            </a:pPr>
            <a:r>
              <a:rPr lang="en-US" sz="2300" cap="none" dirty="0">
                <a:solidFill>
                  <a:srgbClr val="E69138"/>
                </a:solidFill>
              </a:rPr>
              <a:t>Lessons in Leadership: Criminal Justice Approaches </a:t>
            </a:r>
            <a:br>
              <a:rPr lang="en-US" sz="2300" cap="none" dirty="0">
                <a:solidFill>
                  <a:srgbClr val="E69138"/>
                </a:solidFill>
              </a:rPr>
            </a:br>
            <a:r>
              <a:rPr lang="en-US" sz="2300" cap="none" dirty="0">
                <a:solidFill>
                  <a:srgbClr val="E69138"/>
                </a:solidFill>
              </a:rPr>
              <a:t>for Preventing Mass Atrocities</a:t>
            </a:r>
          </a:p>
        </p:txBody>
      </p:sp>
    </p:spTree>
    <p:extLst>
      <p:ext uri="{BB962C8B-B14F-4D97-AF65-F5344CB8AC3E}">
        <p14:creationId xmlns:p14="http://schemas.microsoft.com/office/powerpoint/2010/main" val="48560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968A94-57B1-7545-8BD0-178A2C4F6521}"/>
              </a:ext>
            </a:extLst>
          </p:cNvPr>
          <p:cNvSpPr>
            <a:spLocks noGrp="1"/>
          </p:cNvSpPr>
          <p:nvPr>
            <p:ph type="body" idx="1"/>
          </p:nvPr>
        </p:nvSpPr>
        <p:spPr/>
        <p:txBody>
          <a:bodyPr/>
          <a:lstStyle/>
          <a:p>
            <a:pPr marL="342900" indent="-342900">
              <a:buFont typeface="Arial" panose="020B0604020202020204" pitchFamily="34" charset="0"/>
              <a:buChar char="•"/>
            </a:pPr>
            <a:r>
              <a:rPr lang="en-US" dirty="0"/>
              <a:t>What tools currently exist in your domestic criminal justice system that could be used to address mass atrocities? What else could the criminal justice system in your country do to address mass atrocities?</a:t>
            </a:r>
          </a:p>
          <a:p>
            <a:pPr marL="342900" indent="-342900">
              <a:buFont typeface="Arial" panose="020B0604020202020204" pitchFamily="34" charset="0"/>
              <a:buChar char="•"/>
            </a:pPr>
            <a:r>
              <a:rPr lang="en-US" dirty="0"/>
              <a:t>Why do you think preventing mass atrocities is important?</a:t>
            </a:r>
          </a:p>
        </p:txBody>
      </p:sp>
      <p:sp>
        <p:nvSpPr>
          <p:cNvPr id="3" name="Title 2">
            <a:extLst>
              <a:ext uri="{FF2B5EF4-FFF2-40B4-BE49-F238E27FC236}">
                <a16:creationId xmlns:a16="http://schemas.microsoft.com/office/drawing/2014/main" id="{DA46BB42-04B2-6000-0E44-EAA04EB41D93}"/>
              </a:ext>
            </a:extLst>
          </p:cNvPr>
          <p:cNvSpPr>
            <a:spLocks noGrp="1"/>
          </p:cNvSpPr>
          <p:nvPr>
            <p:ph type="title"/>
          </p:nvPr>
        </p:nvSpPr>
        <p:spPr/>
        <p:txBody>
          <a:bodyPr/>
          <a:lstStyle/>
          <a:p>
            <a:r>
              <a:rPr lang="en-US" dirty="0"/>
              <a:t>After You Watch</a:t>
            </a:r>
          </a:p>
        </p:txBody>
      </p:sp>
      <p:sp>
        <p:nvSpPr>
          <p:cNvPr id="4" name="Slide Number Placeholder 3">
            <a:extLst>
              <a:ext uri="{FF2B5EF4-FFF2-40B4-BE49-F238E27FC236}">
                <a16:creationId xmlns:a16="http://schemas.microsoft.com/office/drawing/2014/main" id="{E0BFF283-35CA-BC11-C059-246EB1BB3E3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1122024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3C9F26-C453-587D-7F18-5501535832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11</a:t>
            </a:fld>
            <a:endParaRPr lang="en"/>
          </a:p>
        </p:txBody>
      </p:sp>
      <p:sp>
        <p:nvSpPr>
          <p:cNvPr id="3" name="Text Placeholder 2">
            <a:extLst>
              <a:ext uri="{FF2B5EF4-FFF2-40B4-BE49-F238E27FC236}">
                <a16:creationId xmlns:a16="http://schemas.microsoft.com/office/drawing/2014/main" id="{6606E6B6-980D-BD9E-AFC3-F0B855FB6583}"/>
              </a:ext>
            </a:extLst>
          </p:cNvPr>
          <p:cNvSpPr>
            <a:spLocks noGrp="1"/>
          </p:cNvSpPr>
          <p:nvPr>
            <p:ph type="body" sz="quarter" idx="10"/>
          </p:nvPr>
        </p:nvSpPr>
        <p:spPr/>
        <p:txBody>
          <a:bodyPr/>
          <a:lstStyle/>
          <a:p>
            <a:r>
              <a:rPr lang="en-US" dirty="0"/>
              <a:t>Conclusion</a:t>
            </a:r>
          </a:p>
        </p:txBody>
      </p:sp>
    </p:spTree>
    <p:extLst>
      <p:ext uri="{BB962C8B-B14F-4D97-AF65-F5344CB8AC3E}">
        <p14:creationId xmlns:p14="http://schemas.microsoft.com/office/powerpoint/2010/main" val="473931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175048-2A1B-EB6C-F9C1-A4466577D9CF}"/>
              </a:ext>
            </a:extLst>
          </p:cNvPr>
          <p:cNvSpPr>
            <a:spLocks noGrp="1"/>
          </p:cNvSpPr>
          <p:nvPr>
            <p:ph type="body" idx="1"/>
          </p:nvPr>
        </p:nvSpPr>
        <p:spPr/>
        <p:txBody>
          <a:bodyPr/>
          <a:lstStyle/>
          <a:p>
            <a:pPr marL="342900" indent="-342900">
              <a:buFont typeface="Arial" panose="020B0604020202020204" pitchFamily="34" charset="0"/>
              <a:buChar char="•"/>
            </a:pPr>
            <a:r>
              <a:rPr lang="en-US" dirty="0"/>
              <a:t>How do we define mass atrocities?</a:t>
            </a:r>
          </a:p>
          <a:p>
            <a:pPr marL="342900" indent="-342900">
              <a:buFont typeface="Arial" panose="020B0604020202020204" pitchFamily="34" charset="0"/>
              <a:buChar char="•"/>
            </a:pPr>
            <a:r>
              <a:rPr lang="en-US" dirty="0"/>
              <a:t>Why prevent mass atrocities?</a:t>
            </a:r>
          </a:p>
          <a:p>
            <a:pPr marL="342900" indent="-342900">
              <a:buFont typeface="Arial" panose="020B0604020202020204" pitchFamily="34" charset="0"/>
              <a:buChar char="•"/>
            </a:pPr>
            <a:r>
              <a:rPr lang="en-US" dirty="0"/>
              <a:t>How does mass atrocity prevention fit into the work criminal justice professionals are already doing?</a:t>
            </a:r>
          </a:p>
        </p:txBody>
      </p:sp>
      <p:sp>
        <p:nvSpPr>
          <p:cNvPr id="3" name="Text Placeholder 2">
            <a:extLst>
              <a:ext uri="{FF2B5EF4-FFF2-40B4-BE49-F238E27FC236}">
                <a16:creationId xmlns:a16="http://schemas.microsoft.com/office/drawing/2014/main" id="{C52F925A-552A-9188-887E-CA9EB6A9CF4A}"/>
              </a:ext>
            </a:extLst>
          </p:cNvPr>
          <p:cNvSpPr>
            <a:spLocks noGrp="1"/>
          </p:cNvSpPr>
          <p:nvPr>
            <p:ph type="body" sz="quarter" idx="10"/>
          </p:nvPr>
        </p:nvSpPr>
        <p:spPr/>
        <p:txBody>
          <a:bodyPr/>
          <a:lstStyle/>
          <a:p>
            <a:r>
              <a:rPr lang="en-US" dirty="0"/>
              <a:t>Overview</a:t>
            </a:r>
          </a:p>
        </p:txBody>
      </p:sp>
      <p:sp>
        <p:nvSpPr>
          <p:cNvPr id="4" name="Slide Number Placeholder 3">
            <a:extLst>
              <a:ext uri="{FF2B5EF4-FFF2-40B4-BE49-F238E27FC236}">
                <a16:creationId xmlns:a16="http://schemas.microsoft.com/office/drawing/2014/main" id="{3171E6CD-CA86-304A-6112-37D20C68AE2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3551931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CFBC-23DB-39E0-E56D-BDC255C5CD87}"/>
              </a:ext>
            </a:extLst>
          </p:cNvPr>
          <p:cNvSpPr>
            <a:spLocks noGrp="1"/>
          </p:cNvSpPr>
          <p:nvPr>
            <p:ph type="title"/>
          </p:nvPr>
        </p:nvSpPr>
        <p:spPr/>
        <p:txBody>
          <a:bodyPr/>
          <a:lstStyle/>
          <a:p>
            <a:r>
              <a:rPr lang="en-US" dirty="0"/>
              <a:t>As You Watch</a:t>
            </a:r>
          </a:p>
        </p:txBody>
      </p:sp>
      <p:sp>
        <p:nvSpPr>
          <p:cNvPr id="3" name="Text Placeholder 2">
            <a:extLst>
              <a:ext uri="{FF2B5EF4-FFF2-40B4-BE49-F238E27FC236}">
                <a16:creationId xmlns:a16="http://schemas.microsoft.com/office/drawing/2014/main" id="{71860383-3397-D586-AEE1-348483D1AA52}"/>
              </a:ext>
            </a:extLst>
          </p:cNvPr>
          <p:cNvSpPr>
            <a:spLocks noGrp="1"/>
          </p:cNvSpPr>
          <p:nvPr>
            <p:ph type="body" idx="1"/>
          </p:nvPr>
        </p:nvSpPr>
        <p:spPr>
          <a:xfrm>
            <a:off x="4731850" y="1033899"/>
            <a:ext cx="3840600" cy="2785975"/>
          </a:xfrm>
        </p:spPr>
        <p:txBody>
          <a:bodyPr/>
          <a:lstStyle/>
          <a:p>
            <a:pPr marL="342900" indent="-342900">
              <a:buFont typeface="Arial" panose="020B0604020202020204" pitchFamily="34" charset="0"/>
              <a:buChar char="•"/>
            </a:pPr>
            <a:r>
              <a:rPr lang="en-US" dirty="0"/>
              <a:t>What did you see in the video?</a:t>
            </a:r>
          </a:p>
          <a:p>
            <a:pPr marL="342900" indent="-342900">
              <a:buFont typeface="Arial" panose="020B0604020202020204" pitchFamily="34" charset="0"/>
              <a:buChar char="•"/>
            </a:pPr>
            <a:r>
              <a:rPr lang="en-US" dirty="0"/>
              <a:t>As a criminal justice professional, what concerns does this situation raise, if any?</a:t>
            </a:r>
          </a:p>
        </p:txBody>
      </p:sp>
      <p:sp>
        <p:nvSpPr>
          <p:cNvPr id="4" name="Text Placeholder 3">
            <a:extLst>
              <a:ext uri="{FF2B5EF4-FFF2-40B4-BE49-F238E27FC236}">
                <a16:creationId xmlns:a16="http://schemas.microsoft.com/office/drawing/2014/main" id="{94F84A00-4494-2037-E123-AD8B98937AFD}"/>
              </a:ext>
            </a:extLst>
          </p:cNvPr>
          <p:cNvSpPr>
            <a:spLocks noGrp="1"/>
          </p:cNvSpPr>
          <p:nvPr>
            <p:ph type="body" idx="2"/>
          </p:nvPr>
        </p:nvSpPr>
        <p:spPr>
          <a:xfrm>
            <a:off x="571063" y="4000499"/>
            <a:ext cx="3840600" cy="217175"/>
          </a:xfrm>
        </p:spPr>
        <p:txBody>
          <a:bodyPr/>
          <a:lstStyle/>
          <a:p>
            <a:r>
              <a:rPr lang="en-US" dirty="0"/>
              <a:t>CNN via YouTube</a:t>
            </a:r>
          </a:p>
        </p:txBody>
      </p:sp>
      <p:sp>
        <p:nvSpPr>
          <p:cNvPr id="6" name="Slide Number Placeholder 5">
            <a:extLst>
              <a:ext uri="{FF2B5EF4-FFF2-40B4-BE49-F238E27FC236}">
                <a16:creationId xmlns:a16="http://schemas.microsoft.com/office/drawing/2014/main" id="{4FB5137C-56B0-0122-183A-198CDBF59476}"/>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3</a:t>
            </a:fld>
            <a:endParaRPr lang="en"/>
          </a:p>
        </p:txBody>
      </p:sp>
      <p:pic>
        <p:nvPicPr>
          <p:cNvPr id="7" name="Google Shape;169;g1248f4fb2c2_0_0" descr="Myanmar's Rohingya, a Muslim minority facing discrimination, wait to see if Myanmar's move to democracy will improve conditions for them.  CNN's Ivan Watson reports." title="Hope for Myanmar's Rohingya rests with new government">
            <a:hlinkClick r:id="rId2"/>
            <a:extLst>
              <a:ext uri="{FF2B5EF4-FFF2-40B4-BE49-F238E27FC236}">
                <a16:creationId xmlns:a16="http://schemas.microsoft.com/office/drawing/2014/main" id="{33AB0F66-5BA5-8C2A-F66B-8698C5DCFFDC}"/>
              </a:ext>
            </a:extLst>
          </p:cNvPr>
          <p:cNvPicPr preferRelativeResize="0">
            <a:picLocks noChangeAspect="1"/>
          </p:cNvPicPr>
          <p:nvPr/>
        </p:nvPicPr>
        <p:blipFill>
          <a:blip r:embed="rId3">
            <a:alphaModFix/>
          </a:blip>
          <a:stretch>
            <a:fillRect/>
          </a:stretch>
        </p:blipFill>
        <p:spPr>
          <a:xfrm>
            <a:off x="571500" y="1120376"/>
            <a:ext cx="3840479" cy="2880360"/>
          </a:xfrm>
          <a:prstGeom prst="rect">
            <a:avLst/>
          </a:prstGeom>
          <a:noFill/>
          <a:ln>
            <a:noFill/>
          </a:ln>
        </p:spPr>
      </p:pic>
    </p:spTree>
    <p:extLst>
      <p:ext uri="{BB962C8B-B14F-4D97-AF65-F5344CB8AC3E}">
        <p14:creationId xmlns:p14="http://schemas.microsoft.com/office/powerpoint/2010/main" val="331465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260E44-A538-AB53-A885-D726D6BAB90B}"/>
              </a:ext>
            </a:extLst>
          </p:cNvPr>
          <p:cNvSpPr>
            <a:spLocks noGrp="1"/>
          </p:cNvSpPr>
          <p:nvPr>
            <p:ph type="body" idx="1"/>
          </p:nvPr>
        </p:nvSpPr>
        <p:spPr/>
        <p:txBody>
          <a:bodyPr/>
          <a:lstStyle/>
          <a:p>
            <a:pPr marL="342900" indent="-342900">
              <a:buFont typeface="Arial" panose="020B0604020202020204" pitchFamily="34" charset="0"/>
              <a:buChar char="•"/>
            </a:pPr>
            <a:r>
              <a:rPr lang="en-US" dirty="0"/>
              <a:t>What did you see in the video?</a:t>
            </a:r>
          </a:p>
          <a:p>
            <a:pPr marL="342900" indent="-342900">
              <a:buFont typeface="Arial" panose="020B0604020202020204" pitchFamily="34" charset="0"/>
              <a:buChar char="•"/>
            </a:pPr>
            <a:r>
              <a:rPr lang="en-US" dirty="0"/>
              <a:t>As a criminal justice professional, what concerns does this </a:t>
            </a:r>
            <a:br>
              <a:rPr lang="en-US" dirty="0"/>
            </a:br>
            <a:r>
              <a:rPr lang="en-US" dirty="0"/>
              <a:t>situation raise, if any?</a:t>
            </a:r>
          </a:p>
        </p:txBody>
      </p:sp>
      <p:sp>
        <p:nvSpPr>
          <p:cNvPr id="3" name="Title 2">
            <a:extLst>
              <a:ext uri="{FF2B5EF4-FFF2-40B4-BE49-F238E27FC236}">
                <a16:creationId xmlns:a16="http://schemas.microsoft.com/office/drawing/2014/main" id="{8B2A2C17-F937-A419-1036-3A000C77D995}"/>
              </a:ext>
            </a:extLst>
          </p:cNvPr>
          <p:cNvSpPr>
            <a:spLocks noGrp="1"/>
          </p:cNvSpPr>
          <p:nvPr>
            <p:ph type="title"/>
          </p:nvPr>
        </p:nvSpPr>
        <p:spPr/>
        <p:txBody>
          <a:bodyPr/>
          <a:lstStyle/>
          <a:p>
            <a:r>
              <a:rPr lang="en-US" dirty="0"/>
              <a:t>After You Watch</a:t>
            </a:r>
          </a:p>
        </p:txBody>
      </p:sp>
      <p:sp>
        <p:nvSpPr>
          <p:cNvPr id="4" name="Slide Number Placeholder 3">
            <a:extLst>
              <a:ext uri="{FF2B5EF4-FFF2-40B4-BE49-F238E27FC236}">
                <a16:creationId xmlns:a16="http://schemas.microsoft.com/office/drawing/2014/main" id="{0A98CF96-3420-0BD0-C6A0-349F14ABAE7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234238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6C349F-F7CC-FF54-E704-FD4DE4092132}"/>
              </a:ext>
            </a:extLst>
          </p:cNvPr>
          <p:cNvSpPr>
            <a:spLocks noGrp="1"/>
          </p:cNvSpPr>
          <p:nvPr>
            <p:ph type="body" idx="1"/>
          </p:nvPr>
        </p:nvSpPr>
        <p:spPr/>
        <p:txBody>
          <a:bodyPr anchor="ctr"/>
          <a:lstStyle/>
          <a:p>
            <a:r>
              <a:rPr lang="en-US" sz="3000" b="1" dirty="0">
                <a:solidFill>
                  <a:srgbClr val="E69138"/>
                </a:solidFill>
                <a:latin typeface="Arial Narrow" panose="020B0604020202020204" pitchFamily="34" charset="0"/>
                <a:cs typeface="Arial Narrow" panose="020B0604020202020204" pitchFamily="34" charset="0"/>
              </a:rPr>
              <a:t>Mass atrocities </a:t>
            </a:r>
            <a:r>
              <a:rPr lang="en-US" sz="3000" dirty="0"/>
              <a:t>generally refers to </a:t>
            </a:r>
            <a:br>
              <a:rPr lang="en-US" sz="3000" dirty="0"/>
            </a:br>
            <a:r>
              <a:rPr lang="en-US" sz="3000" i="1" dirty="0"/>
              <a:t>“large-scale, systematic violence against </a:t>
            </a:r>
            <a:br>
              <a:rPr lang="en-US" sz="3000" i="1" dirty="0"/>
            </a:br>
            <a:r>
              <a:rPr lang="en-US" sz="3000" i="1" dirty="0"/>
              <a:t>civilian populations.”</a:t>
            </a:r>
          </a:p>
        </p:txBody>
      </p:sp>
      <p:sp>
        <p:nvSpPr>
          <p:cNvPr id="3" name="Slide Number Placeholder 2">
            <a:extLst>
              <a:ext uri="{FF2B5EF4-FFF2-40B4-BE49-F238E27FC236}">
                <a16:creationId xmlns:a16="http://schemas.microsoft.com/office/drawing/2014/main" id="{ED1E231B-A3C5-60C3-1C92-48F23C722ECA}"/>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134753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1B998-27C4-131B-ED23-0801836D00D3}"/>
              </a:ext>
            </a:extLst>
          </p:cNvPr>
          <p:cNvSpPr>
            <a:spLocks noGrp="1"/>
          </p:cNvSpPr>
          <p:nvPr>
            <p:ph type="title"/>
          </p:nvPr>
        </p:nvSpPr>
        <p:spPr/>
        <p:txBody>
          <a:bodyPr/>
          <a:lstStyle/>
          <a:p>
            <a:r>
              <a:rPr lang="en-US" dirty="0"/>
              <a:t>What Are Mass Atrocities?</a:t>
            </a:r>
          </a:p>
        </p:txBody>
      </p:sp>
      <p:sp>
        <p:nvSpPr>
          <p:cNvPr id="3" name="Slide Number Placeholder 2">
            <a:extLst>
              <a:ext uri="{FF2B5EF4-FFF2-40B4-BE49-F238E27FC236}">
                <a16:creationId xmlns:a16="http://schemas.microsoft.com/office/drawing/2014/main" id="{F139D32F-579C-7992-AF44-F73D3643CFF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6</a:t>
            </a:fld>
            <a:endParaRPr lang="en"/>
          </a:p>
        </p:txBody>
      </p:sp>
      <p:sp>
        <p:nvSpPr>
          <p:cNvPr id="4" name="Text Placeholder 3">
            <a:extLst>
              <a:ext uri="{FF2B5EF4-FFF2-40B4-BE49-F238E27FC236}">
                <a16:creationId xmlns:a16="http://schemas.microsoft.com/office/drawing/2014/main" id="{4342ABCE-6357-3C5E-9842-1DC7DFF42D95}"/>
              </a:ext>
            </a:extLst>
          </p:cNvPr>
          <p:cNvSpPr>
            <a:spLocks noGrp="1"/>
          </p:cNvSpPr>
          <p:nvPr>
            <p:ph type="body" idx="2"/>
          </p:nvPr>
        </p:nvSpPr>
        <p:spPr>
          <a:xfrm>
            <a:off x="1602425" y="3802433"/>
            <a:ext cx="3840600" cy="613800"/>
          </a:xfrm>
        </p:spPr>
        <p:txBody>
          <a:bodyPr/>
          <a:lstStyle/>
          <a:p>
            <a:r>
              <a:rPr lang="en-US" dirty="0"/>
              <a:t>US Holocaust Memorial Museum</a:t>
            </a:r>
          </a:p>
        </p:txBody>
      </p:sp>
      <p:pic>
        <p:nvPicPr>
          <p:cNvPr id="7" name="Online Media 6">
            <a:hlinkClick r:id="" action="ppaction://media"/>
            <a:extLst>
              <a:ext uri="{FF2B5EF4-FFF2-40B4-BE49-F238E27FC236}">
                <a16:creationId xmlns:a16="http://schemas.microsoft.com/office/drawing/2014/main" id="{3C0A16CC-147C-4F07-A98F-FEEE4E4164BF}"/>
              </a:ext>
            </a:extLst>
          </p:cNvPr>
          <p:cNvPicPr>
            <a:picLocks noRot="1" noChangeAspect="1"/>
          </p:cNvPicPr>
          <p:nvPr>
            <a:videoFile r:link="rId1"/>
          </p:nvPr>
        </p:nvPicPr>
        <p:blipFill>
          <a:blip r:embed="rId3"/>
          <a:stretch>
            <a:fillRect/>
          </a:stretch>
        </p:blipFill>
        <p:spPr>
          <a:xfrm>
            <a:off x="1602426" y="901364"/>
            <a:ext cx="5939149" cy="3340771"/>
          </a:xfrm>
          <a:prstGeom prst="rect">
            <a:avLst/>
          </a:prstGeom>
        </p:spPr>
      </p:pic>
    </p:spTree>
    <p:extLst>
      <p:ext uri="{BB962C8B-B14F-4D97-AF65-F5344CB8AC3E}">
        <p14:creationId xmlns:p14="http://schemas.microsoft.com/office/powerpoint/2010/main" val="31997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3A4A52-1029-FA41-A995-DA79D6DFC740}"/>
              </a:ext>
            </a:extLst>
          </p:cNvPr>
          <p:cNvSpPr>
            <a:spLocks noGrp="1"/>
          </p:cNvSpPr>
          <p:nvPr>
            <p:ph type="body" idx="1"/>
          </p:nvPr>
        </p:nvSpPr>
        <p:spPr/>
        <p:txBody>
          <a:bodyPr/>
          <a:lstStyle/>
          <a:p>
            <a:pPr marL="342900" indent="-342900">
              <a:buFont typeface="Arial" panose="020B0604020202020204" pitchFamily="34" charset="0"/>
              <a:buChar char="•"/>
            </a:pPr>
            <a:r>
              <a:rPr lang="en-US" dirty="0"/>
              <a:t>What stood out to you as you listened to the discussion </a:t>
            </a:r>
            <a:br>
              <a:rPr lang="en-US" dirty="0"/>
            </a:br>
            <a:r>
              <a:rPr lang="en-US" dirty="0"/>
              <a:t>of these two terms?</a:t>
            </a:r>
          </a:p>
          <a:p>
            <a:pPr marL="342900" indent="-342900">
              <a:buFont typeface="Arial" panose="020B0604020202020204" pitchFamily="34" charset="0"/>
              <a:buChar char="•"/>
            </a:pPr>
            <a:r>
              <a:rPr lang="en-US" dirty="0"/>
              <a:t>In what ways is it useful to have these terms defined?</a:t>
            </a:r>
          </a:p>
          <a:p>
            <a:pPr marL="342900" indent="-342900">
              <a:buFont typeface="Arial" panose="020B0604020202020204" pitchFamily="34" charset="0"/>
              <a:buChar char="•"/>
            </a:pPr>
            <a:r>
              <a:rPr lang="en-US" dirty="0"/>
              <a:t>Have you encountered application of these terms in your professional experience? If so, how?</a:t>
            </a:r>
          </a:p>
        </p:txBody>
      </p:sp>
      <p:sp>
        <p:nvSpPr>
          <p:cNvPr id="3" name="Title 2">
            <a:extLst>
              <a:ext uri="{FF2B5EF4-FFF2-40B4-BE49-F238E27FC236}">
                <a16:creationId xmlns:a16="http://schemas.microsoft.com/office/drawing/2014/main" id="{463F35A6-B559-CB95-5384-FAFBDEAA2323}"/>
              </a:ext>
            </a:extLst>
          </p:cNvPr>
          <p:cNvSpPr>
            <a:spLocks noGrp="1"/>
          </p:cNvSpPr>
          <p:nvPr>
            <p:ph type="title"/>
          </p:nvPr>
        </p:nvSpPr>
        <p:spPr/>
        <p:txBody>
          <a:bodyPr/>
          <a:lstStyle/>
          <a:p>
            <a:r>
              <a:rPr lang="en-US" dirty="0"/>
              <a:t>Crimes against Humanity and War Crimes</a:t>
            </a:r>
          </a:p>
        </p:txBody>
      </p:sp>
      <p:sp>
        <p:nvSpPr>
          <p:cNvPr id="4" name="Slide Number Placeholder 3">
            <a:extLst>
              <a:ext uri="{FF2B5EF4-FFF2-40B4-BE49-F238E27FC236}">
                <a16:creationId xmlns:a16="http://schemas.microsoft.com/office/drawing/2014/main" id="{C7362FE4-102D-EEA7-895A-88F85290BD2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285569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1B998-27C4-131B-ED23-0801836D00D3}"/>
              </a:ext>
            </a:extLst>
          </p:cNvPr>
          <p:cNvSpPr>
            <a:spLocks noGrp="1"/>
          </p:cNvSpPr>
          <p:nvPr>
            <p:ph type="title"/>
          </p:nvPr>
        </p:nvSpPr>
        <p:spPr/>
        <p:txBody>
          <a:bodyPr/>
          <a:lstStyle/>
          <a:p>
            <a:r>
              <a:rPr lang="en-US" dirty="0"/>
              <a:t>What Are Mass Atrocities?</a:t>
            </a:r>
          </a:p>
        </p:txBody>
      </p:sp>
      <p:sp>
        <p:nvSpPr>
          <p:cNvPr id="3" name="Slide Number Placeholder 2">
            <a:extLst>
              <a:ext uri="{FF2B5EF4-FFF2-40B4-BE49-F238E27FC236}">
                <a16:creationId xmlns:a16="http://schemas.microsoft.com/office/drawing/2014/main" id="{F139D32F-579C-7992-AF44-F73D3643CFF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8</a:t>
            </a:fld>
            <a:endParaRPr lang="en"/>
          </a:p>
        </p:txBody>
      </p:sp>
      <p:sp>
        <p:nvSpPr>
          <p:cNvPr id="4" name="Text Placeholder 3">
            <a:extLst>
              <a:ext uri="{FF2B5EF4-FFF2-40B4-BE49-F238E27FC236}">
                <a16:creationId xmlns:a16="http://schemas.microsoft.com/office/drawing/2014/main" id="{4342ABCE-6357-3C5E-9842-1DC7DFF42D95}"/>
              </a:ext>
            </a:extLst>
          </p:cNvPr>
          <p:cNvSpPr>
            <a:spLocks noGrp="1"/>
          </p:cNvSpPr>
          <p:nvPr>
            <p:ph type="body" idx="2"/>
          </p:nvPr>
        </p:nvSpPr>
        <p:spPr>
          <a:xfrm>
            <a:off x="1559858" y="3797604"/>
            <a:ext cx="3840600" cy="613800"/>
          </a:xfrm>
        </p:spPr>
        <p:txBody>
          <a:bodyPr/>
          <a:lstStyle/>
          <a:p>
            <a:r>
              <a:rPr lang="en-US" dirty="0"/>
              <a:t>US Holocaust Memorial Museum</a:t>
            </a:r>
          </a:p>
        </p:txBody>
      </p:sp>
      <p:pic>
        <p:nvPicPr>
          <p:cNvPr id="7" name="Online Media 6">
            <a:hlinkClick r:id="" action="ppaction://media"/>
            <a:extLst>
              <a:ext uri="{FF2B5EF4-FFF2-40B4-BE49-F238E27FC236}">
                <a16:creationId xmlns:a16="http://schemas.microsoft.com/office/drawing/2014/main" id="{D0A46E70-CB5F-4961-990D-8849B1E57C21}"/>
              </a:ext>
            </a:extLst>
          </p:cNvPr>
          <p:cNvPicPr>
            <a:picLocks noRot="1" noChangeAspect="1"/>
          </p:cNvPicPr>
          <p:nvPr>
            <a:videoFile r:link="rId1"/>
          </p:nvPr>
        </p:nvPicPr>
        <p:blipFill>
          <a:blip r:embed="rId3"/>
          <a:stretch>
            <a:fillRect/>
          </a:stretch>
        </p:blipFill>
        <p:spPr>
          <a:xfrm>
            <a:off x="1559858" y="903894"/>
            <a:ext cx="5930153" cy="3335711"/>
          </a:xfrm>
          <a:prstGeom prst="rect">
            <a:avLst/>
          </a:prstGeom>
        </p:spPr>
      </p:pic>
    </p:spTree>
    <p:extLst>
      <p:ext uri="{BB962C8B-B14F-4D97-AF65-F5344CB8AC3E}">
        <p14:creationId xmlns:p14="http://schemas.microsoft.com/office/powerpoint/2010/main" val="284259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968A94-57B1-7545-8BD0-178A2C4F6521}"/>
              </a:ext>
            </a:extLst>
          </p:cNvPr>
          <p:cNvSpPr>
            <a:spLocks noGrp="1"/>
          </p:cNvSpPr>
          <p:nvPr>
            <p:ph type="body" idx="1"/>
          </p:nvPr>
        </p:nvSpPr>
        <p:spPr/>
        <p:txBody>
          <a:bodyPr/>
          <a:lstStyle/>
          <a:p>
            <a:pPr marL="342900" indent="-342900">
              <a:buFont typeface="Arial" panose="020B0604020202020204" pitchFamily="34" charset="0"/>
              <a:buChar char="•"/>
            </a:pPr>
            <a:r>
              <a:rPr lang="en-US" dirty="0"/>
              <a:t>What barriers exist to identifying a situation as a mass atrocity? How can you identify communities that are most at risk of being targeted in mass atrocities?</a:t>
            </a:r>
          </a:p>
          <a:p>
            <a:pPr marL="342900" indent="-342900">
              <a:buFont typeface="Arial" panose="020B0604020202020204" pitchFamily="34" charset="0"/>
              <a:buChar char="•"/>
            </a:pPr>
            <a:r>
              <a:rPr lang="en-US" dirty="0"/>
              <a:t>What elements of these four types of mass atrocities (crimes against humanity, war crimes, genocide, ethnic cleansing) do </a:t>
            </a:r>
            <a:br>
              <a:rPr lang="en-US" dirty="0"/>
            </a:br>
            <a:r>
              <a:rPr lang="en-US" dirty="0"/>
              <a:t>you think are most important to understand in your work?</a:t>
            </a:r>
          </a:p>
        </p:txBody>
      </p:sp>
      <p:sp>
        <p:nvSpPr>
          <p:cNvPr id="3" name="Title 2">
            <a:extLst>
              <a:ext uri="{FF2B5EF4-FFF2-40B4-BE49-F238E27FC236}">
                <a16:creationId xmlns:a16="http://schemas.microsoft.com/office/drawing/2014/main" id="{DA46BB42-04B2-6000-0E44-EAA04EB41D93}"/>
              </a:ext>
            </a:extLst>
          </p:cNvPr>
          <p:cNvSpPr>
            <a:spLocks noGrp="1"/>
          </p:cNvSpPr>
          <p:nvPr>
            <p:ph type="title"/>
          </p:nvPr>
        </p:nvSpPr>
        <p:spPr/>
        <p:txBody>
          <a:bodyPr/>
          <a:lstStyle/>
          <a:p>
            <a:r>
              <a:rPr lang="en-US" dirty="0"/>
              <a:t>After You Watch</a:t>
            </a:r>
          </a:p>
        </p:txBody>
      </p:sp>
      <p:sp>
        <p:nvSpPr>
          <p:cNvPr id="4" name="Slide Number Placeholder 3">
            <a:extLst>
              <a:ext uri="{FF2B5EF4-FFF2-40B4-BE49-F238E27FC236}">
                <a16:creationId xmlns:a16="http://schemas.microsoft.com/office/drawing/2014/main" id="{E0BFF283-35CA-BC11-C059-246EB1BB3E3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6098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316</Words>
  <Application>Microsoft Macintosh PowerPoint</Application>
  <PresentationFormat>On-screen Show (16:9)</PresentationFormat>
  <Paragraphs>39</Paragraphs>
  <Slides>11</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Arial Narrow</vt:lpstr>
      <vt:lpstr>Simple Light</vt:lpstr>
      <vt:lpstr>PowerPoint Presentation</vt:lpstr>
      <vt:lpstr>PowerPoint Presentation</vt:lpstr>
      <vt:lpstr>As You Watch</vt:lpstr>
      <vt:lpstr>After You Watch</vt:lpstr>
      <vt:lpstr>PowerPoint Presentation</vt:lpstr>
      <vt:lpstr>What Are Mass Atrocities?</vt:lpstr>
      <vt:lpstr>Crimes against Humanity and War Crimes</vt:lpstr>
      <vt:lpstr>What Are Mass Atrocities?</vt:lpstr>
      <vt:lpstr>After You Watch</vt:lpstr>
      <vt:lpstr>After You Watch</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Presentation</dc:title>
  <dc:subject/>
  <dc:creator>US Holocaust Memorial Museum</dc:creator>
  <cp:keywords/>
  <dc:description/>
  <cp:lastModifiedBy>Mara Kurlandsky</cp:lastModifiedBy>
  <cp:revision>38</cp:revision>
  <dcterms:modified xsi:type="dcterms:W3CDTF">2023-06-26T20:38:47Z</dcterms:modified>
  <cp:category/>
</cp:coreProperties>
</file>