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74" r:id="rId1"/>
  </p:sldMasterIdLst>
  <p:notesMasterIdLst>
    <p:notesMasterId r:id="rId16"/>
  </p:notesMasterIdLst>
  <p:sldIdLst>
    <p:sldId id="304" r:id="rId2"/>
    <p:sldId id="305" r:id="rId3"/>
    <p:sldId id="308" r:id="rId4"/>
    <p:sldId id="307" r:id="rId5"/>
    <p:sldId id="318" r:id="rId6"/>
    <p:sldId id="309" r:id="rId7"/>
    <p:sldId id="324" r:id="rId8"/>
    <p:sldId id="315" r:id="rId9"/>
    <p:sldId id="313" r:id="rId10"/>
    <p:sldId id="310" r:id="rId11"/>
    <p:sldId id="320" r:id="rId12"/>
    <p:sldId id="321" r:id="rId13"/>
    <p:sldId id="322" r:id="rId14"/>
    <p:sldId id="323" r:id="rId15"/>
  </p:sldIdLst>
  <p:sldSz cx="9144000" cy="5143500" type="screen16x9"/>
  <p:notesSz cx="6858000" cy="9144000"/>
  <p:embeddedFontLst>
    <p:embeddedFont>
      <p:font typeface="Arial Narrow" panose="020B0604020202020204" pitchFamily="34" charset="0"/>
      <p:regular r:id="rId17"/>
      <p:bold r:id="rId18"/>
      <p:italic r:id="rId19"/>
      <p:boldItalic r:id="rId20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75B89"/>
    <a:srgbClr val="E6913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C7D03738-47EB-4852-AC3E-02DA4B0C0CB2}">
  <a:tblStyle styleId="{C7D03738-47EB-4852-AC3E-02DA4B0C0CB2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0697"/>
    <p:restoredTop sz="92042" autoAdjust="0"/>
  </p:normalViewPr>
  <p:slideViewPr>
    <p:cSldViewPr snapToGrid="0" snapToObjects="1">
      <p:cViewPr varScale="1">
        <p:scale>
          <a:sx n="132" d="100"/>
          <a:sy n="132" d="100"/>
        </p:scale>
        <p:origin x="176" y="5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2.fntdata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1.fntdata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font" Target="fonts/font4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font" Target="fonts/font3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9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5875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32765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userDrawn="1">
  <p:cSld name="BLANK_1"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27"/>
          <p:cNvSpPr/>
          <p:nvPr/>
        </p:nvSpPr>
        <p:spPr>
          <a:xfrm>
            <a:off x="125" y="4667025"/>
            <a:ext cx="9144000" cy="4764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43C5508-4D77-CF74-378F-45A49EAF3CC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71500" y="322263"/>
            <a:ext cx="8001000" cy="2249424"/>
          </a:xfrm>
        </p:spPr>
        <p:txBody>
          <a:bodyPr anchor="b" anchorCtr="0"/>
          <a:lstStyle>
            <a:lvl1pPr marL="0" indent="0">
              <a:lnSpc>
                <a:spcPct val="90000"/>
              </a:lnSpc>
              <a:buNone/>
              <a:defRPr lang="en-US" sz="3500" b="1" i="0" u="none" strike="noStrike" cap="all" dirty="0" smtClean="0">
                <a:solidFill>
                  <a:srgbClr val="000000"/>
                </a:solidFill>
                <a:latin typeface="Arial Narrow" panose="020B0604020202020204" pitchFamily="34" charset="0"/>
                <a:ea typeface="Arial"/>
                <a:cs typeface="Arial Narrow" panose="020B0604020202020204" pitchFamily="34" charset="0"/>
                <a:sym typeface="Arial"/>
              </a:defRPr>
            </a:lvl1pPr>
            <a:lvl2pPr marL="565150" indent="0">
              <a:buNone/>
              <a:defRPr/>
            </a:lvl2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C70B240-7F3A-D2CE-0FDA-FD2F99A42A7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0458" y="3565665"/>
            <a:ext cx="9154458" cy="1206291"/>
          </a:xfrm>
          <a:prstGeom prst="rect">
            <a:avLst/>
          </a:prstGeom>
        </p:spPr>
      </p:pic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Agenda" preserve="1" userDrawn="1">
  <p:cSld name="a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0"/>
          <p:cNvSpPr txBox="1">
            <a:spLocks noGrp="1"/>
          </p:cNvSpPr>
          <p:nvPr>
            <p:ph type="body" idx="1"/>
          </p:nvPr>
        </p:nvSpPr>
        <p:spPr>
          <a:xfrm>
            <a:off x="1700774" y="1371600"/>
            <a:ext cx="6871725" cy="28461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marL="0" lvl="0" indent="0" rtl="0">
              <a:lnSpc>
                <a:spcPct val="113000"/>
              </a:lnSpc>
              <a:spcBef>
                <a:spcPts val="0"/>
              </a:spcBef>
              <a:spcAft>
                <a:spcPts val="1200"/>
              </a:spcAft>
              <a:buSzPts val="1600"/>
              <a:buFont typeface="Arial Narrow"/>
              <a:buNone/>
              <a:defRPr sz="2300" b="0" i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Arial Narrow"/>
              </a:defRPr>
            </a:lvl1pPr>
            <a:lvl2pPr marL="914400" lvl="1" indent="-330200" rtl="0">
              <a:lnSpc>
                <a:spcPct val="175000"/>
              </a:lnSpc>
              <a:spcBef>
                <a:spcPts val="0"/>
              </a:spcBef>
              <a:spcAft>
                <a:spcPts val="0"/>
              </a:spcAft>
              <a:buSzPts val="1600"/>
              <a:buFont typeface="Arial Narrow"/>
              <a:buChar char="○"/>
              <a:defRPr sz="1600" b="1">
                <a:latin typeface="Arial Narrow"/>
                <a:ea typeface="Arial Narrow"/>
                <a:cs typeface="Arial Narrow"/>
                <a:sym typeface="Arial Narrow"/>
              </a:defRPr>
            </a:lvl2pPr>
            <a:lvl3pPr marL="1371600" lvl="2" indent="-330200" rtl="0">
              <a:lnSpc>
                <a:spcPct val="175000"/>
              </a:lnSpc>
              <a:spcBef>
                <a:spcPts val="0"/>
              </a:spcBef>
              <a:spcAft>
                <a:spcPts val="0"/>
              </a:spcAft>
              <a:buSzPts val="1600"/>
              <a:buFont typeface="Arial Narrow"/>
              <a:buChar char="■"/>
              <a:defRPr sz="1600" b="1">
                <a:latin typeface="Arial Narrow"/>
                <a:ea typeface="Arial Narrow"/>
                <a:cs typeface="Arial Narrow"/>
                <a:sym typeface="Arial Narrow"/>
              </a:defRPr>
            </a:lvl3pPr>
            <a:lvl4pPr marL="1828800" lvl="3" indent="-330200" rtl="0">
              <a:lnSpc>
                <a:spcPct val="175000"/>
              </a:lnSpc>
              <a:spcBef>
                <a:spcPts val="0"/>
              </a:spcBef>
              <a:spcAft>
                <a:spcPts val="0"/>
              </a:spcAft>
              <a:buSzPts val="1600"/>
              <a:buFont typeface="Arial Narrow"/>
              <a:buChar char="●"/>
              <a:defRPr sz="1600" b="1">
                <a:latin typeface="Arial Narrow"/>
                <a:ea typeface="Arial Narrow"/>
                <a:cs typeface="Arial Narrow"/>
                <a:sym typeface="Arial Narrow"/>
              </a:defRPr>
            </a:lvl4pPr>
            <a:lvl5pPr marL="2286000" lvl="4" indent="-330200" rtl="0">
              <a:lnSpc>
                <a:spcPct val="175000"/>
              </a:lnSpc>
              <a:spcBef>
                <a:spcPts val="0"/>
              </a:spcBef>
              <a:spcAft>
                <a:spcPts val="0"/>
              </a:spcAft>
              <a:buSzPts val="1600"/>
              <a:buFont typeface="Arial Narrow"/>
              <a:buChar char="○"/>
              <a:defRPr sz="1600" b="1">
                <a:latin typeface="Arial Narrow"/>
                <a:ea typeface="Arial Narrow"/>
                <a:cs typeface="Arial Narrow"/>
                <a:sym typeface="Arial Narrow"/>
              </a:defRPr>
            </a:lvl5pPr>
            <a:lvl6pPr marL="2743200" lvl="5" indent="-330200" rtl="0">
              <a:lnSpc>
                <a:spcPct val="175000"/>
              </a:lnSpc>
              <a:spcBef>
                <a:spcPts val="0"/>
              </a:spcBef>
              <a:spcAft>
                <a:spcPts val="0"/>
              </a:spcAft>
              <a:buSzPts val="1600"/>
              <a:buFont typeface="Arial Narrow"/>
              <a:buChar char="■"/>
              <a:defRPr sz="1600" b="1">
                <a:latin typeface="Arial Narrow"/>
                <a:ea typeface="Arial Narrow"/>
                <a:cs typeface="Arial Narrow"/>
                <a:sym typeface="Arial Narrow"/>
              </a:defRPr>
            </a:lvl6pPr>
            <a:lvl7pPr marL="3200400" lvl="6" indent="-330200" rtl="0">
              <a:lnSpc>
                <a:spcPct val="175000"/>
              </a:lnSpc>
              <a:spcBef>
                <a:spcPts val="0"/>
              </a:spcBef>
              <a:spcAft>
                <a:spcPts val="0"/>
              </a:spcAft>
              <a:buSzPts val="1600"/>
              <a:buFont typeface="Arial Narrow"/>
              <a:buChar char="●"/>
              <a:defRPr sz="1600" b="1">
                <a:latin typeface="Arial Narrow"/>
                <a:ea typeface="Arial Narrow"/>
                <a:cs typeface="Arial Narrow"/>
                <a:sym typeface="Arial Narrow"/>
              </a:defRPr>
            </a:lvl7pPr>
            <a:lvl8pPr marL="3657600" lvl="7" indent="-330200" rtl="0">
              <a:lnSpc>
                <a:spcPct val="175000"/>
              </a:lnSpc>
              <a:spcBef>
                <a:spcPts val="0"/>
              </a:spcBef>
              <a:spcAft>
                <a:spcPts val="0"/>
              </a:spcAft>
              <a:buSzPts val="1600"/>
              <a:buFont typeface="Arial Narrow"/>
              <a:buChar char="○"/>
              <a:defRPr sz="1600" b="1">
                <a:latin typeface="Arial Narrow"/>
                <a:ea typeface="Arial Narrow"/>
                <a:cs typeface="Arial Narrow"/>
                <a:sym typeface="Arial Narrow"/>
              </a:defRPr>
            </a:lvl8pPr>
            <a:lvl9pPr marL="4114800" lvl="8" indent="-330200" rtl="0">
              <a:lnSpc>
                <a:spcPct val="175000"/>
              </a:lnSpc>
              <a:spcBef>
                <a:spcPts val="0"/>
              </a:spcBef>
              <a:spcAft>
                <a:spcPts val="0"/>
              </a:spcAft>
              <a:buSzPts val="1600"/>
              <a:buFont typeface="Arial Narrow"/>
              <a:buChar char="■"/>
              <a:defRPr sz="1600" b="1">
                <a:latin typeface="Arial Narrow"/>
                <a:ea typeface="Arial Narrow"/>
                <a:cs typeface="Arial Narrow"/>
                <a:sym typeface="Arial Narrow"/>
              </a:defRPr>
            </a:lvl9pPr>
          </a:lstStyle>
          <a:p>
            <a:endParaRPr dirty="0"/>
          </a:p>
        </p:txBody>
      </p:sp>
      <p:sp>
        <p:nvSpPr>
          <p:cNvPr id="5" name="Text Placeholder 3">
            <a:extLst>
              <a:ext uri="{FF2B5EF4-FFF2-40B4-BE49-F238E27FC236}">
                <a16:creationId xmlns:a16="http://schemas.microsoft.com/office/drawing/2014/main" id="{34103E96-2A0F-6B20-F736-F336094D47E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71500" y="322262"/>
            <a:ext cx="8001000" cy="813816"/>
          </a:xfrm>
        </p:spPr>
        <p:txBody>
          <a:bodyPr/>
          <a:lstStyle>
            <a:lvl1pPr marL="0" indent="0">
              <a:lnSpc>
                <a:spcPct val="114000"/>
              </a:lnSpc>
              <a:buNone/>
              <a:defRPr lang="en-US" sz="4700" b="1" i="0" u="none" strike="noStrike" cap="none" baseline="0" dirty="0" smtClean="0">
                <a:solidFill>
                  <a:schemeClr val="dk1"/>
                </a:solidFill>
                <a:latin typeface="Arial Narrow" panose="020B0604020202020204" pitchFamily="34" charset="0"/>
                <a:ea typeface="Arial Narrow" panose="020B0604020202020204" pitchFamily="34" charset="0"/>
                <a:cs typeface="Arial Narrow" panose="020B0604020202020204" pitchFamily="34" charset="0"/>
                <a:sym typeface="Arial"/>
              </a:defRPr>
            </a:lvl1pPr>
            <a:lvl2pPr indent="0">
              <a:lnSpc>
                <a:spcPct val="114000"/>
              </a:lnSpc>
              <a:buNone/>
              <a:defRPr sz="4700" b="1" i="0" cap="all" baseline="0">
                <a:latin typeface="Arial Narrow" panose="020B0604020202020204" pitchFamily="34" charset="0"/>
                <a:cs typeface="Arial Narrow" panose="020B0604020202020204" pitchFamily="34" charset="0"/>
              </a:defRPr>
            </a:lvl2pPr>
            <a:lvl3pPr indent="0">
              <a:lnSpc>
                <a:spcPct val="114000"/>
              </a:lnSpc>
              <a:buNone/>
              <a:defRPr sz="4700" b="1" i="0" cap="all" baseline="0">
                <a:latin typeface="Arial Narrow" panose="020B0604020202020204" pitchFamily="34" charset="0"/>
                <a:cs typeface="Arial Narrow" panose="020B0604020202020204" pitchFamily="34" charset="0"/>
              </a:defRPr>
            </a:lvl3pPr>
            <a:lvl4pPr indent="0">
              <a:lnSpc>
                <a:spcPct val="114000"/>
              </a:lnSpc>
              <a:buNone/>
              <a:defRPr sz="4700" b="1" i="0" cap="all" baseline="0">
                <a:latin typeface="Arial Narrow" panose="020B0604020202020204" pitchFamily="34" charset="0"/>
                <a:cs typeface="Arial Narrow" panose="020B0604020202020204" pitchFamily="34" charset="0"/>
              </a:defRPr>
            </a:lvl4pPr>
            <a:lvl5pPr indent="0">
              <a:lnSpc>
                <a:spcPct val="114000"/>
              </a:lnSpc>
              <a:buNone/>
              <a:defRPr sz="4700" b="1" i="0" cap="all" baseline="0">
                <a:latin typeface="Arial Narrow" panose="020B0604020202020204" pitchFamily="34" charset="0"/>
                <a:cs typeface="Arial Narrow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" name="Google Shape;8;p1">
            <a:extLst>
              <a:ext uri="{FF2B5EF4-FFF2-40B4-BE49-F238E27FC236}">
                <a16:creationId xmlns:a16="http://schemas.microsoft.com/office/drawing/2014/main" id="{767784A4-FAE6-7E73-98BC-A9CF519AD47C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47173" y="4718304"/>
            <a:ext cx="7146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buNone/>
              <a:defRPr sz="1000">
                <a:solidFill>
                  <a:srgbClr val="999999"/>
                </a:solidFill>
              </a:defRPr>
            </a:lvl1pPr>
            <a:lvl2pPr lvl="1" rtl="0">
              <a:buNone/>
              <a:defRPr sz="1000">
                <a:solidFill>
                  <a:srgbClr val="999999"/>
                </a:solidFill>
              </a:defRPr>
            </a:lvl2pPr>
            <a:lvl3pPr lvl="2" rtl="0">
              <a:buNone/>
              <a:defRPr sz="1000">
                <a:solidFill>
                  <a:srgbClr val="999999"/>
                </a:solidFill>
              </a:defRPr>
            </a:lvl3pPr>
            <a:lvl4pPr lvl="3" rtl="0">
              <a:buNone/>
              <a:defRPr sz="1000">
                <a:solidFill>
                  <a:srgbClr val="999999"/>
                </a:solidFill>
              </a:defRPr>
            </a:lvl4pPr>
            <a:lvl5pPr lvl="4" rtl="0">
              <a:buNone/>
              <a:defRPr sz="1000">
                <a:solidFill>
                  <a:srgbClr val="999999"/>
                </a:solidFill>
              </a:defRPr>
            </a:lvl5pPr>
            <a:lvl6pPr lvl="5" rtl="0">
              <a:buNone/>
              <a:defRPr sz="1000">
                <a:solidFill>
                  <a:srgbClr val="999999"/>
                </a:solidFill>
              </a:defRPr>
            </a:lvl6pPr>
            <a:lvl7pPr lvl="6" rtl="0">
              <a:buNone/>
              <a:defRPr sz="1000">
                <a:solidFill>
                  <a:srgbClr val="999999"/>
                </a:solidFill>
              </a:defRPr>
            </a:lvl7pPr>
            <a:lvl8pPr lvl="7" rtl="0">
              <a:buNone/>
              <a:defRPr sz="1000">
                <a:solidFill>
                  <a:srgbClr val="999999"/>
                </a:solidFill>
              </a:defRPr>
            </a:lvl8pPr>
            <a:lvl9pPr lvl="8" rtl="0">
              <a:buNone/>
              <a:defRPr sz="1000">
                <a:solidFill>
                  <a:srgbClr val="999999"/>
                </a:solidFill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79121307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864">
          <p15:clr>
            <a:srgbClr val="FA7B17"/>
          </p15:clr>
        </p15:guide>
        <p15:guide id="2" pos="1071">
          <p15:clr>
            <a:srgbClr val="FA7B17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List Bulleted: single column" preserve="1" userDrawn="1">
  <p:cSld name="video only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63;p18">
            <a:extLst>
              <a:ext uri="{FF2B5EF4-FFF2-40B4-BE49-F238E27FC236}">
                <a16:creationId xmlns:a16="http://schemas.microsoft.com/office/drawing/2014/main" id="{7B2908EA-E474-13F0-270F-1290A3E21A8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571500" y="322325"/>
            <a:ext cx="8001000" cy="49365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E69138"/>
              </a:buClr>
              <a:buSzPts val="2800"/>
              <a:buNone/>
              <a:defRPr sz="3000" b="1" i="0">
                <a:solidFill>
                  <a:srgbClr val="E69138"/>
                </a:solidFill>
                <a:latin typeface="Arial Narrow" panose="020B0604020202020204" pitchFamily="34" charset="0"/>
                <a:cs typeface="Arial Narrow" panose="020B0604020202020204" pitchFamily="34" charset="0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 dirty="0"/>
          </a:p>
        </p:txBody>
      </p:sp>
      <p:sp>
        <p:nvSpPr>
          <p:cNvPr id="3" name="Google Shape;8;p1">
            <a:extLst>
              <a:ext uri="{FF2B5EF4-FFF2-40B4-BE49-F238E27FC236}">
                <a16:creationId xmlns:a16="http://schemas.microsoft.com/office/drawing/2014/main" id="{4F5ABA3F-DCD5-912D-BED7-40DC5EB59C48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47173" y="4718304"/>
            <a:ext cx="7146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buNone/>
              <a:defRPr sz="1000">
                <a:solidFill>
                  <a:srgbClr val="999999"/>
                </a:solidFill>
              </a:defRPr>
            </a:lvl1pPr>
            <a:lvl2pPr lvl="1" rtl="0">
              <a:buNone/>
              <a:defRPr sz="1000">
                <a:solidFill>
                  <a:srgbClr val="999999"/>
                </a:solidFill>
              </a:defRPr>
            </a:lvl2pPr>
            <a:lvl3pPr lvl="2" rtl="0">
              <a:buNone/>
              <a:defRPr sz="1000">
                <a:solidFill>
                  <a:srgbClr val="999999"/>
                </a:solidFill>
              </a:defRPr>
            </a:lvl3pPr>
            <a:lvl4pPr lvl="3" rtl="0">
              <a:buNone/>
              <a:defRPr sz="1000">
                <a:solidFill>
                  <a:srgbClr val="999999"/>
                </a:solidFill>
              </a:defRPr>
            </a:lvl4pPr>
            <a:lvl5pPr lvl="4" rtl="0">
              <a:buNone/>
              <a:defRPr sz="1000">
                <a:solidFill>
                  <a:srgbClr val="999999"/>
                </a:solidFill>
              </a:defRPr>
            </a:lvl5pPr>
            <a:lvl6pPr lvl="5" rtl="0">
              <a:buNone/>
              <a:defRPr sz="1000">
                <a:solidFill>
                  <a:srgbClr val="999999"/>
                </a:solidFill>
              </a:defRPr>
            </a:lvl6pPr>
            <a:lvl7pPr lvl="6" rtl="0">
              <a:buNone/>
              <a:defRPr sz="1000">
                <a:solidFill>
                  <a:srgbClr val="999999"/>
                </a:solidFill>
              </a:defRPr>
            </a:lvl7pPr>
            <a:lvl8pPr lvl="7" rtl="0">
              <a:buNone/>
              <a:defRPr sz="1000">
                <a:solidFill>
                  <a:srgbClr val="999999"/>
                </a:solidFill>
              </a:defRPr>
            </a:lvl8pPr>
            <a:lvl9pPr lvl="8" rtl="0">
              <a:buNone/>
              <a:defRPr sz="1000">
                <a:solidFill>
                  <a:srgbClr val="999999"/>
                </a:solidFill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4" name="Google Shape;65;p18">
            <a:extLst>
              <a:ext uri="{FF2B5EF4-FFF2-40B4-BE49-F238E27FC236}">
                <a16:creationId xmlns:a16="http://schemas.microsoft.com/office/drawing/2014/main" id="{DF3B4B3B-F90F-EC55-6E69-531CF70D46BE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571063" y="3997415"/>
            <a:ext cx="3840600" cy="6138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>
            <a:lvl1pPr marL="0" lv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800" i="1"/>
            </a:lvl1pPr>
            <a:lvl2pPr marL="914400" lvl="1" indent="-2921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Char char="○"/>
              <a:defRPr sz="1000"/>
            </a:lvl2pPr>
            <a:lvl3pPr marL="1371600" lvl="2" indent="-2921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Char char="■"/>
              <a:defRPr sz="1000"/>
            </a:lvl3pPr>
            <a:lvl4pPr marL="1828800" lvl="3" indent="-2921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Char char="●"/>
              <a:defRPr sz="1000"/>
            </a:lvl4pPr>
            <a:lvl5pPr marL="2286000" lvl="4" indent="-2921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Char char="○"/>
              <a:defRPr sz="1000"/>
            </a:lvl5pPr>
            <a:lvl6pPr marL="2743200" lvl="5" indent="-2921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Char char="■"/>
              <a:defRPr sz="1000"/>
            </a:lvl6pPr>
            <a:lvl7pPr marL="3200400" lvl="6" indent="-2921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Char char="●"/>
              <a:defRPr sz="1000"/>
            </a:lvl7pPr>
            <a:lvl8pPr marL="3657600" lvl="7" indent="-2921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Char char="○"/>
              <a:defRPr sz="1000"/>
            </a:lvl8pPr>
            <a:lvl9pPr marL="4114800" lvl="8" indent="-2921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Char char="■"/>
              <a:defRPr sz="1000"/>
            </a:lvl9pPr>
          </a:lstStyle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4176990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List Bulleted: single column" userDrawn="1">
  <p:cSld name="Title with body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6"/>
          <p:cNvSpPr txBox="1">
            <a:spLocks noGrp="1"/>
          </p:cNvSpPr>
          <p:nvPr>
            <p:ph type="body" idx="1"/>
          </p:nvPr>
        </p:nvSpPr>
        <p:spPr>
          <a:xfrm>
            <a:off x="571499" y="1033488"/>
            <a:ext cx="8001025" cy="31845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marL="0" lvl="0" indent="0" rtl="0">
              <a:lnSpc>
                <a:spcPct val="114000"/>
              </a:lnSpc>
              <a:spcBef>
                <a:spcPts val="0"/>
              </a:spcBef>
              <a:spcAft>
                <a:spcPts val="1200"/>
              </a:spcAft>
              <a:buSzPts val="1900"/>
              <a:buNone/>
              <a:defRPr sz="23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914400" lvl="1" indent="-34925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900"/>
              <a:buChar char="○"/>
              <a:defRPr/>
            </a:lvl2pPr>
            <a:lvl3pPr marL="1371600" lvl="2" indent="-34925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900"/>
              <a:buChar char="■"/>
              <a:defRPr/>
            </a:lvl3pPr>
            <a:lvl4pPr marL="1828800" lvl="3" indent="-34925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900"/>
              <a:buChar char="●"/>
              <a:defRPr/>
            </a:lvl4pPr>
            <a:lvl5pPr marL="2286000" lvl="4" indent="-34925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900"/>
              <a:buChar char="○"/>
              <a:defRPr/>
            </a:lvl5pPr>
            <a:lvl6pPr marL="2743200" lvl="5" indent="-34925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900"/>
              <a:buChar char="■"/>
              <a:defRPr/>
            </a:lvl6pPr>
            <a:lvl7pPr marL="3200400" lvl="6" indent="-34925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900"/>
              <a:buChar char="●"/>
              <a:defRPr/>
            </a:lvl7pPr>
            <a:lvl8pPr marL="3657600" lvl="7" indent="-34925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900"/>
              <a:buChar char="○"/>
              <a:defRPr/>
            </a:lvl8pPr>
            <a:lvl9pPr marL="4114800" lvl="8" indent="-34925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900"/>
              <a:buChar char="■"/>
              <a:defRPr/>
            </a:lvl9pPr>
          </a:lstStyle>
          <a:p>
            <a:endParaRPr dirty="0"/>
          </a:p>
        </p:txBody>
      </p:sp>
      <p:sp>
        <p:nvSpPr>
          <p:cNvPr id="2" name="Google Shape;63;p18">
            <a:extLst>
              <a:ext uri="{FF2B5EF4-FFF2-40B4-BE49-F238E27FC236}">
                <a16:creationId xmlns:a16="http://schemas.microsoft.com/office/drawing/2014/main" id="{7B2908EA-E474-13F0-270F-1290A3E21A8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571500" y="322325"/>
            <a:ext cx="8001000" cy="49365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E69138"/>
              </a:buClr>
              <a:buSzPts val="2800"/>
              <a:buNone/>
              <a:defRPr sz="3000" b="1" i="0">
                <a:solidFill>
                  <a:srgbClr val="E69138"/>
                </a:solidFill>
                <a:latin typeface="Arial Narrow" panose="020B0604020202020204" pitchFamily="34" charset="0"/>
                <a:cs typeface="Arial Narrow" panose="020B0604020202020204" pitchFamily="34" charset="0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 dirty="0"/>
          </a:p>
        </p:txBody>
      </p:sp>
      <p:sp>
        <p:nvSpPr>
          <p:cNvPr id="3" name="Google Shape;8;p1">
            <a:extLst>
              <a:ext uri="{FF2B5EF4-FFF2-40B4-BE49-F238E27FC236}">
                <a16:creationId xmlns:a16="http://schemas.microsoft.com/office/drawing/2014/main" id="{4F5ABA3F-DCD5-912D-BED7-40DC5EB59C48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47173" y="4718304"/>
            <a:ext cx="7146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buNone/>
              <a:defRPr sz="1000">
                <a:solidFill>
                  <a:srgbClr val="999999"/>
                </a:solidFill>
              </a:defRPr>
            </a:lvl1pPr>
            <a:lvl2pPr lvl="1" rtl="0">
              <a:buNone/>
              <a:defRPr sz="1000">
                <a:solidFill>
                  <a:srgbClr val="999999"/>
                </a:solidFill>
              </a:defRPr>
            </a:lvl2pPr>
            <a:lvl3pPr lvl="2" rtl="0">
              <a:buNone/>
              <a:defRPr sz="1000">
                <a:solidFill>
                  <a:srgbClr val="999999"/>
                </a:solidFill>
              </a:defRPr>
            </a:lvl3pPr>
            <a:lvl4pPr lvl="3" rtl="0">
              <a:buNone/>
              <a:defRPr sz="1000">
                <a:solidFill>
                  <a:srgbClr val="999999"/>
                </a:solidFill>
              </a:defRPr>
            </a:lvl4pPr>
            <a:lvl5pPr lvl="4" rtl="0">
              <a:buNone/>
              <a:defRPr sz="1000">
                <a:solidFill>
                  <a:srgbClr val="999999"/>
                </a:solidFill>
              </a:defRPr>
            </a:lvl5pPr>
            <a:lvl6pPr lvl="5" rtl="0">
              <a:buNone/>
              <a:defRPr sz="1000">
                <a:solidFill>
                  <a:srgbClr val="999999"/>
                </a:solidFill>
              </a:defRPr>
            </a:lvl6pPr>
            <a:lvl7pPr lvl="6" rtl="0">
              <a:buNone/>
              <a:defRPr sz="1000">
                <a:solidFill>
                  <a:srgbClr val="999999"/>
                </a:solidFill>
              </a:defRPr>
            </a:lvl7pPr>
            <a:lvl8pPr lvl="7" rtl="0">
              <a:buNone/>
              <a:defRPr sz="1000">
                <a:solidFill>
                  <a:srgbClr val="999999"/>
                </a:solidFill>
              </a:defRPr>
            </a:lvl8pPr>
            <a:lvl9pPr lvl="8" rtl="0">
              <a:buNone/>
              <a:defRPr sz="1000">
                <a:solidFill>
                  <a:srgbClr val="999999"/>
                </a:solidFill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Heading, single line with body" userDrawn="1">
  <p:cSld name="body only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6"/>
          <p:cNvSpPr txBox="1">
            <a:spLocks noGrp="1"/>
          </p:cNvSpPr>
          <p:nvPr>
            <p:ph type="body" idx="1"/>
          </p:nvPr>
        </p:nvSpPr>
        <p:spPr>
          <a:xfrm>
            <a:off x="571500" y="815975"/>
            <a:ext cx="8001000" cy="34017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marL="0" lvl="0" indent="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SzPts val="1900"/>
              <a:buNone/>
              <a:defRPr sz="33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914400" lvl="1" indent="-349250">
              <a:spcBef>
                <a:spcPts val="0"/>
              </a:spcBef>
              <a:spcAft>
                <a:spcPts val="0"/>
              </a:spcAft>
              <a:buSzPts val="1900"/>
              <a:buChar char="○"/>
              <a:defRPr/>
            </a:lvl2pPr>
            <a:lvl3pPr marL="1371600" lvl="2" indent="-349250">
              <a:spcBef>
                <a:spcPts val="0"/>
              </a:spcBef>
              <a:spcAft>
                <a:spcPts val="0"/>
              </a:spcAft>
              <a:buSzPts val="1900"/>
              <a:buChar char="■"/>
              <a:defRPr/>
            </a:lvl3pPr>
            <a:lvl4pPr marL="1828800" lvl="3" indent="-349250">
              <a:spcBef>
                <a:spcPts val="0"/>
              </a:spcBef>
              <a:spcAft>
                <a:spcPts val="0"/>
              </a:spcAft>
              <a:buSzPts val="1900"/>
              <a:buChar char="●"/>
              <a:defRPr/>
            </a:lvl4pPr>
            <a:lvl5pPr marL="2286000" lvl="4" indent="-349250">
              <a:spcBef>
                <a:spcPts val="0"/>
              </a:spcBef>
              <a:spcAft>
                <a:spcPts val="0"/>
              </a:spcAft>
              <a:buSzPts val="1900"/>
              <a:buChar char="○"/>
              <a:defRPr/>
            </a:lvl5pPr>
            <a:lvl6pPr marL="2743200" lvl="5" indent="-349250">
              <a:spcBef>
                <a:spcPts val="0"/>
              </a:spcBef>
              <a:spcAft>
                <a:spcPts val="0"/>
              </a:spcAft>
              <a:buSzPts val="1900"/>
              <a:buChar char="■"/>
              <a:defRPr/>
            </a:lvl6pPr>
            <a:lvl7pPr marL="3200400" lvl="6" indent="-349250">
              <a:spcBef>
                <a:spcPts val="0"/>
              </a:spcBef>
              <a:spcAft>
                <a:spcPts val="0"/>
              </a:spcAft>
              <a:buSzPts val="1900"/>
              <a:buChar char="●"/>
              <a:defRPr/>
            </a:lvl7pPr>
            <a:lvl8pPr marL="3657600" lvl="7" indent="-349250">
              <a:spcBef>
                <a:spcPts val="0"/>
              </a:spcBef>
              <a:spcAft>
                <a:spcPts val="0"/>
              </a:spcAft>
              <a:buSzPts val="1900"/>
              <a:buChar char="○"/>
              <a:defRPr/>
            </a:lvl8pPr>
            <a:lvl9pPr marL="4114800" lvl="8" indent="-349250">
              <a:spcBef>
                <a:spcPts val="0"/>
              </a:spcBef>
              <a:spcAft>
                <a:spcPts val="0"/>
              </a:spcAft>
              <a:buSzPts val="1900"/>
              <a:buChar char="■"/>
              <a:defRPr/>
            </a:lvl9pPr>
          </a:lstStyle>
          <a:p>
            <a:endParaRPr dirty="0"/>
          </a:p>
        </p:txBody>
      </p:sp>
      <p:sp>
        <p:nvSpPr>
          <p:cNvPr id="2" name="Google Shape;8;p1">
            <a:extLst>
              <a:ext uri="{FF2B5EF4-FFF2-40B4-BE49-F238E27FC236}">
                <a16:creationId xmlns:a16="http://schemas.microsoft.com/office/drawing/2014/main" id="{2D03C409-4AA9-3EEA-5544-5FF913734A7C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47173" y="4718304"/>
            <a:ext cx="7146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buNone/>
              <a:defRPr sz="1000">
                <a:solidFill>
                  <a:srgbClr val="999999"/>
                </a:solidFill>
              </a:defRPr>
            </a:lvl1pPr>
            <a:lvl2pPr lvl="1" rtl="0">
              <a:buNone/>
              <a:defRPr sz="1000">
                <a:solidFill>
                  <a:srgbClr val="999999"/>
                </a:solidFill>
              </a:defRPr>
            </a:lvl2pPr>
            <a:lvl3pPr lvl="2" rtl="0">
              <a:buNone/>
              <a:defRPr sz="1000">
                <a:solidFill>
                  <a:srgbClr val="999999"/>
                </a:solidFill>
              </a:defRPr>
            </a:lvl3pPr>
            <a:lvl4pPr lvl="3" rtl="0">
              <a:buNone/>
              <a:defRPr sz="1000">
                <a:solidFill>
                  <a:srgbClr val="999999"/>
                </a:solidFill>
              </a:defRPr>
            </a:lvl4pPr>
            <a:lvl5pPr lvl="4" rtl="0">
              <a:buNone/>
              <a:defRPr sz="1000">
                <a:solidFill>
                  <a:srgbClr val="999999"/>
                </a:solidFill>
              </a:defRPr>
            </a:lvl5pPr>
            <a:lvl6pPr lvl="5" rtl="0">
              <a:buNone/>
              <a:defRPr sz="1000">
                <a:solidFill>
                  <a:srgbClr val="999999"/>
                </a:solidFill>
              </a:defRPr>
            </a:lvl6pPr>
            <a:lvl7pPr lvl="6" rtl="0">
              <a:buNone/>
              <a:defRPr sz="1000">
                <a:solidFill>
                  <a:srgbClr val="999999"/>
                </a:solidFill>
              </a:defRPr>
            </a:lvl7pPr>
            <a:lvl8pPr lvl="7" rtl="0">
              <a:buNone/>
              <a:defRPr sz="1000">
                <a:solidFill>
                  <a:srgbClr val="999999"/>
                </a:solidFill>
              </a:defRPr>
            </a:lvl8pPr>
            <a:lvl9pPr lvl="8" rtl="0">
              <a:buNone/>
              <a:defRPr sz="1000">
                <a:solidFill>
                  <a:srgbClr val="999999"/>
                </a:solidFill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estions and Answers" userDrawn="1">
  <p:cSld name="TITLE_1_2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8;p1">
            <a:extLst>
              <a:ext uri="{FF2B5EF4-FFF2-40B4-BE49-F238E27FC236}">
                <a16:creationId xmlns:a16="http://schemas.microsoft.com/office/drawing/2014/main" id="{3B8097B0-2DC9-3C2C-CA30-88DE171A98FE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47173" y="4718304"/>
            <a:ext cx="7146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buNone/>
              <a:defRPr sz="1000">
                <a:solidFill>
                  <a:srgbClr val="999999"/>
                </a:solidFill>
              </a:defRPr>
            </a:lvl1pPr>
            <a:lvl2pPr lvl="1" rtl="0">
              <a:buNone/>
              <a:defRPr sz="1000">
                <a:solidFill>
                  <a:srgbClr val="999999"/>
                </a:solidFill>
              </a:defRPr>
            </a:lvl2pPr>
            <a:lvl3pPr lvl="2" rtl="0">
              <a:buNone/>
              <a:defRPr sz="1000">
                <a:solidFill>
                  <a:srgbClr val="999999"/>
                </a:solidFill>
              </a:defRPr>
            </a:lvl3pPr>
            <a:lvl4pPr lvl="3" rtl="0">
              <a:buNone/>
              <a:defRPr sz="1000">
                <a:solidFill>
                  <a:srgbClr val="999999"/>
                </a:solidFill>
              </a:defRPr>
            </a:lvl4pPr>
            <a:lvl5pPr lvl="4" rtl="0">
              <a:buNone/>
              <a:defRPr sz="1000">
                <a:solidFill>
                  <a:srgbClr val="999999"/>
                </a:solidFill>
              </a:defRPr>
            </a:lvl5pPr>
            <a:lvl6pPr lvl="5" rtl="0">
              <a:buNone/>
              <a:defRPr sz="1000">
                <a:solidFill>
                  <a:srgbClr val="999999"/>
                </a:solidFill>
              </a:defRPr>
            </a:lvl6pPr>
            <a:lvl7pPr lvl="6" rtl="0">
              <a:buNone/>
              <a:defRPr sz="1000">
                <a:solidFill>
                  <a:srgbClr val="999999"/>
                </a:solidFill>
              </a:defRPr>
            </a:lvl7pPr>
            <a:lvl8pPr lvl="7" rtl="0">
              <a:buNone/>
              <a:defRPr sz="1000">
                <a:solidFill>
                  <a:srgbClr val="999999"/>
                </a:solidFill>
              </a:defRPr>
            </a:lvl8pPr>
            <a:lvl9pPr lvl="8" rtl="0">
              <a:buNone/>
              <a:defRPr sz="1000">
                <a:solidFill>
                  <a:srgbClr val="999999"/>
                </a:solidFill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3" name="Text Placeholder 3">
            <a:extLst>
              <a:ext uri="{FF2B5EF4-FFF2-40B4-BE49-F238E27FC236}">
                <a16:creationId xmlns:a16="http://schemas.microsoft.com/office/drawing/2014/main" id="{8DC4AC14-24B6-CABB-BE94-3AB4C136CB4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71500" y="1747109"/>
            <a:ext cx="8001000" cy="813816"/>
          </a:xfrm>
        </p:spPr>
        <p:txBody>
          <a:bodyPr/>
          <a:lstStyle>
            <a:lvl1pPr marL="0" indent="0">
              <a:lnSpc>
                <a:spcPct val="114000"/>
              </a:lnSpc>
              <a:buNone/>
              <a:defRPr lang="en-US" sz="4700" b="1" i="0" u="none" strike="noStrike" cap="none" baseline="0" dirty="0" smtClean="0">
                <a:solidFill>
                  <a:schemeClr val="dk1"/>
                </a:solidFill>
                <a:latin typeface="Arial Narrow" panose="020B0604020202020204" pitchFamily="34" charset="0"/>
                <a:ea typeface="Arial Narrow" panose="020B0604020202020204" pitchFamily="34" charset="0"/>
                <a:cs typeface="Arial Narrow" panose="020B0604020202020204" pitchFamily="34" charset="0"/>
                <a:sym typeface="Arial"/>
              </a:defRPr>
            </a:lvl1pPr>
            <a:lvl2pPr indent="0">
              <a:lnSpc>
                <a:spcPct val="114000"/>
              </a:lnSpc>
              <a:buNone/>
              <a:defRPr sz="4700" b="1" i="0" cap="all" baseline="0">
                <a:latin typeface="Arial Narrow" panose="020B0604020202020204" pitchFamily="34" charset="0"/>
                <a:cs typeface="Arial Narrow" panose="020B0604020202020204" pitchFamily="34" charset="0"/>
              </a:defRPr>
            </a:lvl2pPr>
            <a:lvl3pPr indent="0">
              <a:lnSpc>
                <a:spcPct val="114000"/>
              </a:lnSpc>
              <a:buNone/>
              <a:defRPr sz="4700" b="1" i="0" cap="all" baseline="0">
                <a:latin typeface="Arial Narrow" panose="020B0604020202020204" pitchFamily="34" charset="0"/>
                <a:cs typeface="Arial Narrow" panose="020B0604020202020204" pitchFamily="34" charset="0"/>
              </a:defRPr>
            </a:lvl3pPr>
            <a:lvl4pPr indent="0">
              <a:lnSpc>
                <a:spcPct val="114000"/>
              </a:lnSpc>
              <a:buNone/>
              <a:defRPr sz="4700" b="1" i="0" cap="all" baseline="0">
                <a:latin typeface="Arial Narrow" panose="020B0604020202020204" pitchFamily="34" charset="0"/>
                <a:cs typeface="Arial Narrow" panose="020B0604020202020204" pitchFamily="34" charset="0"/>
              </a:defRPr>
            </a:lvl4pPr>
            <a:lvl5pPr indent="0">
              <a:lnSpc>
                <a:spcPct val="114000"/>
              </a:lnSpc>
              <a:buNone/>
              <a:defRPr sz="4700" b="1" i="0" cap="all" baseline="0">
                <a:latin typeface="Arial Narrow" panose="020B0604020202020204" pitchFamily="34" charset="0"/>
                <a:cs typeface="Arial Narrow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571500" y="322325"/>
            <a:ext cx="8001000" cy="49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 Narrow"/>
              <a:buNone/>
              <a:defRPr sz="2800" b="1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 dirty="0"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571500" y="932200"/>
            <a:ext cx="8001000" cy="306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4925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00"/>
              <a:buFont typeface="Times New Roman"/>
              <a:buChar char="●"/>
              <a:defRPr sz="19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lvl="1" indent="-34925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00"/>
              <a:buFont typeface="Times New Roman"/>
              <a:buChar char="○"/>
              <a:defRPr sz="19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lvl="2" indent="-34925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00"/>
              <a:buFont typeface="Times New Roman"/>
              <a:buChar char="■"/>
              <a:defRPr sz="19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lvl="3" indent="-34925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00"/>
              <a:buFont typeface="Times New Roman"/>
              <a:buChar char="●"/>
              <a:defRPr sz="19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lvl="4" indent="-34925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00"/>
              <a:buFont typeface="Times New Roman"/>
              <a:buChar char="○"/>
              <a:defRPr sz="19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lvl="5" indent="-34925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00"/>
              <a:buFont typeface="Times New Roman"/>
              <a:buChar char="■"/>
              <a:defRPr sz="19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lvl="6" indent="-34925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00"/>
              <a:buFont typeface="Times New Roman"/>
              <a:buChar char="●"/>
              <a:defRPr sz="19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lvl="7" indent="-34925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00"/>
              <a:buFont typeface="Times New Roman"/>
              <a:buChar char="○"/>
              <a:defRPr sz="19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lvl="8" indent="-34925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00"/>
              <a:buFont typeface="Times New Roman"/>
              <a:buChar char="■"/>
              <a:defRPr sz="19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 dirty="0"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47173" y="4718304"/>
            <a:ext cx="7146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buNone/>
              <a:defRPr sz="1000">
                <a:solidFill>
                  <a:srgbClr val="999999"/>
                </a:solidFill>
              </a:defRPr>
            </a:lvl1pPr>
            <a:lvl2pPr lvl="1" rtl="0">
              <a:buNone/>
              <a:defRPr sz="1000">
                <a:solidFill>
                  <a:srgbClr val="999999"/>
                </a:solidFill>
              </a:defRPr>
            </a:lvl2pPr>
            <a:lvl3pPr lvl="2" rtl="0">
              <a:buNone/>
              <a:defRPr sz="1000">
                <a:solidFill>
                  <a:srgbClr val="999999"/>
                </a:solidFill>
              </a:defRPr>
            </a:lvl3pPr>
            <a:lvl4pPr lvl="3" rtl="0">
              <a:buNone/>
              <a:defRPr sz="1000">
                <a:solidFill>
                  <a:srgbClr val="999999"/>
                </a:solidFill>
              </a:defRPr>
            </a:lvl4pPr>
            <a:lvl5pPr lvl="4" rtl="0">
              <a:buNone/>
              <a:defRPr sz="1000">
                <a:solidFill>
                  <a:srgbClr val="999999"/>
                </a:solidFill>
              </a:defRPr>
            </a:lvl5pPr>
            <a:lvl6pPr lvl="5" rtl="0">
              <a:buNone/>
              <a:defRPr sz="1000">
                <a:solidFill>
                  <a:srgbClr val="999999"/>
                </a:solidFill>
              </a:defRPr>
            </a:lvl6pPr>
            <a:lvl7pPr lvl="6" rtl="0">
              <a:buNone/>
              <a:defRPr sz="1000">
                <a:solidFill>
                  <a:srgbClr val="999999"/>
                </a:solidFill>
              </a:defRPr>
            </a:lvl7pPr>
            <a:lvl8pPr lvl="7" rtl="0">
              <a:buNone/>
              <a:defRPr sz="1000">
                <a:solidFill>
                  <a:srgbClr val="999999"/>
                </a:solidFill>
              </a:defRPr>
            </a:lvl8pPr>
            <a:lvl9pPr lvl="8" rtl="0">
              <a:buNone/>
              <a:defRPr sz="1000">
                <a:solidFill>
                  <a:srgbClr val="999999"/>
                </a:solidFill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cxnSp>
        <p:nvCxnSpPr>
          <p:cNvPr id="10" name="Google Shape;10;p1"/>
          <p:cNvCxnSpPr/>
          <p:nvPr/>
        </p:nvCxnSpPr>
        <p:spPr>
          <a:xfrm>
            <a:off x="10275" y="4757125"/>
            <a:ext cx="9135000" cy="0"/>
          </a:xfrm>
          <a:prstGeom prst="straightConnector1">
            <a:avLst/>
          </a:prstGeom>
          <a:noFill/>
          <a:ln w="19050" cap="flat" cmpd="sng">
            <a:solidFill>
              <a:srgbClr val="EFEFEF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" name="Google Shape;9;p1">
            <a:extLst>
              <a:ext uri="{FF2B5EF4-FFF2-40B4-BE49-F238E27FC236}">
                <a16:creationId xmlns:a16="http://schemas.microsoft.com/office/drawing/2014/main" id="{01F1D4AE-5F46-B3B3-1405-936ECD765FCF}"/>
              </a:ext>
            </a:extLst>
          </p:cNvPr>
          <p:cNvSpPr txBox="1"/>
          <p:nvPr userDrawn="1"/>
        </p:nvSpPr>
        <p:spPr>
          <a:xfrm>
            <a:off x="4732338" y="4766736"/>
            <a:ext cx="4335337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850" dirty="0">
                <a:solidFill>
                  <a:srgbClr val="999999"/>
                </a:solidFill>
                <a:latin typeface="Arial Narrow"/>
                <a:ea typeface="Arial Narrow"/>
                <a:cs typeface="Arial Narrow"/>
                <a:sym typeface="Arial Narrow"/>
              </a:rPr>
              <a:t>UNITED STATES HOLOCAUST MEMORIAL MUSEUM  |  </a:t>
            </a:r>
            <a:r>
              <a:rPr lang="en-US" sz="850" dirty="0">
                <a:solidFill>
                  <a:srgbClr val="999999"/>
                </a:solidFill>
                <a:latin typeface="Arial Narrow"/>
                <a:ea typeface="Arial Narrow"/>
                <a:cs typeface="Arial Narrow"/>
                <a:sym typeface="Arial Narrow"/>
              </a:rPr>
              <a:t>US DEPARTMENT OF STATE</a:t>
            </a:r>
            <a:endParaRPr sz="850" dirty="0">
              <a:solidFill>
                <a:srgbClr val="999999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73" r:id="rId1"/>
    <p:sldLayoutId id="2147483675" r:id="rId2"/>
    <p:sldLayoutId id="2147483676" r:id="rId3"/>
    <p:sldLayoutId id="2147483662" r:id="rId4"/>
    <p:sldLayoutId id="2147483652" r:id="rId5"/>
    <p:sldLayoutId id="2147483651" r:id="rId6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1" i="0" u="none" strike="noStrike" cap="none">
          <a:solidFill>
            <a:srgbClr val="000000"/>
          </a:solidFill>
          <a:latin typeface="Arial Narrow" panose="020B0604020202020204" pitchFamily="34" charset="0"/>
          <a:ea typeface="Arial Narrow" panose="020B0604020202020204" pitchFamily="34" charset="0"/>
          <a:cs typeface="Arial Narrow" panose="020B0604020202020204" pitchFamily="34" charset="0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657">
          <p15:clr>
            <a:srgbClr val="EA4335"/>
          </p15:clr>
        </p15:guide>
        <p15:guide id="2" pos="360">
          <p15:clr>
            <a:srgbClr val="EA4335"/>
          </p15:clr>
        </p15:guide>
        <p15:guide id="3" pos="2981">
          <p15:clr>
            <a:srgbClr val="EA4335"/>
          </p15:clr>
        </p15:guide>
        <p15:guide id="4" pos="2779">
          <p15:clr>
            <a:srgbClr val="EA4335"/>
          </p15:clr>
        </p15:guide>
        <p15:guide id="5" pos="5400">
          <p15:clr>
            <a:srgbClr val="EA4335"/>
          </p15:clr>
        </p15:guide>
        <p15:guide id="6" orient="horz" pos="203">
          <p15:clr>
            <a:srgbClr val="EA4335"/>
          </p15:clr>
        </p15:guide>
        <p15:guide id="7" orient="horz" pos="514">
          <p15:clr>
            <a:srgbClr val="0000FF"/>
          </p15:clr>
        </p15:guide>
        <p15:guide id="8" orient="horz" pos="2520">
          <p15:clr>
            <a:srgbClr val="EA4335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3.xml"/><Relationship Id="rId1" Type="http://schemas.openxmlformats.org/officeDocument/2006/relationships/video" Target="https://www.youtube.com/embed/GqEF2gFWlSY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www.youtube.com/watch?v=zqpAmJS2aN8" TargetMode="Externa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2BBA27F9-6003-D0F4-C986-573AE8D23FA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sz="3500" dirty="0"/>
              <a:t>Prevention: Identifying Risk Factors, Warning Signs, and Triggers</a:t>
            </a:r>
            <a:endParaRPr lang="en-US" sz="3500" cap="none" dirty="0">
              <a:solidFill>
                <a:srgbClr val="E69138"/>
              </a:solidFill>
            </a:endParaRP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sz="2300" cap="none" dirty="0">
                <a:solidFill>
                  <a:srgbClr val="E69138"/>
                </a:solidFill>
              </a:rPr>
              <a:t>Lessons in Leadership: Criminal Justice Approaches </a:t>
            </a:r>
            <a:br>
              <a:rPr lang="en-US" sz="2300" cap="none" dirty="0">
                <a:solidFill>
                  <a:srgbClr val="E69138"/>
                </a:solidFill>
              </a:rPr>
            </a:br>
            <a:r>
              <a:rPr lang="en-US" sz="2300" cap="none" dirty="0">
                <a:solidFill>
                  <a:srgbClr val="E69138"/>
                </a:solidFill>
              </a:rPr>
              <a:t>for Preventing Mass Atrocities</a:t>
            </a:r>
          </a:p>
        </p:txBody>
      </p:sp>
    </p:spTree>
    <p:extLst>
      <p:ext uri="{BB962C8B-B14F-4D97-AF65-F5344CB8AC3E}">
        <p14:creationId xmlns:p14="http://schemas.microsoft.com/office/powerpoint/2010/main" val="4856064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D0968A94-57B1-7545-8BD0-178A2C4F652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following slides are included for reference during </a:t>
            </a:r>
            <a:br>
              <a:rPr lang="en-US" dirty="0"/>
            </a:br>
            <a:r>
              <a:rPr lang="en-US" dirty="0"/>
              <a:t>discussions if needed.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DA46BB42-04B2-6000-0E44-EAA04EB41D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Additional Slides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BFF283-35CA-BC11-C059-246EB1BB3E3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10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6098520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D0968A94-57B1-7545-8BD0-178A2C4F652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sz="3200" b="1" dirty="0">
                <a:latin typeface="Arial Narrow" panose="020B0604020202020204" pitchFamily="34" charset="0"/>
                <a:cs typeface="Arial Narrow" panose="020B0604020202020204" pitchFamily="34" charset="0"/>
              </a:rPr>
              <a:t>Risk Factors           Warning Signs             Triggers</a:t>
            </a:r>
          </a:p>
          <a:p>
            <a:pPr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</a:pPr>
            <a:r>
              <a:rPr lang="en-US" sz="6000" b="1" dirty="0">
                <a:latin typeface="Arial Narrow" panose="020B0604020202020204" pitchFamily="34" charset="0"/>
                <a:cs typeface="Arial Narrow" panose="020B0604020202020204" pitchFamily="34" charset="0"/>
              </a:rPr>
              <a:t> 		   +     	           +	</a:t>
            </a:r>
          </a:p>
          <a:p>
            <a:pPr>
              <a:lnSpc>
                <a:spcPct val="90000"/>
              </a:lnSpc>
              <a:spcBef>
                <a:spcPts val="7200"/>
              </a:spcBef>
              <a:spcAft>
                <a:spcPts val="0"/>
              </a:spcAft>
            </a:pPr>
            <a:r>
              <a:rPr lang="en-US" sz="6000" b="1" dirty="0">
                <a:latin typeface="Arial Narrow" panose="020B0604020202020204" pitchFamily="34" charset="0"/>
                <a:cs typeface="Arial Narrow" panose="020B0604020202020204" pitchFamily="34" charset="0"/>
              </a:rPr>
              <a:t> 		     =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DA46BB42-04B2-6000-0E44-EAA04EB41D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Understanding Atrocity Risk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BFF283-35CA-BC11-C059-246EB1BB3E3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11</a:t>
            </a:fld>
            <a:endParaRPr lang="en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DA752AE-26B5-E338-4922-DD800977DAAC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002284" y="1568398"/>
            <a:ext cx="1232030" cy="123203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2" descr="https://openclipart.org/image/2000px/215457">
            <a:extLst>
              <a:ext uri="{FF2B5EF4-FFF2-40B4-BE49-F238E27FC236}">
                <a16:creationId xmlns:a16="http://schemas.microsoft.com/office/drawing/2014/main" id="{8E7E2CA9-D26B-7485-7511-2490E17F150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057453" y="3304939"/>
            <a:ext cx="1130562" cy="1130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https://openclipart.org/image/2000px/170256">
            <a:extLst>
              <a:ext uri="{FF2B5EF4-FFF2-40B4-BE49-F238E27FC236}">
                <a16:creationId xmlns:a16="http://schemas.microsoft.com/office/drawing/2014/main" id="{B5630590-FDDD-E32C-7B36-EA537F784D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118429" y="1740465"/>
            <a:ext cx="1546669" cy="1115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8" descr="https://openclipart.org/image/800px/20280">
            <a:extLst>
              <a:ext uri="{FF2B5EF4-FFF2-40B4-BE49-F238E27FC236}">
                <a16:creationId xmlns:a16="http://schemas.microsoft.com/office/drawing/2014/main" id="{48F88045-B834-1FCD-5E31-6A18841D8F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19980" y="1793766"/>
            <a:ext cx="1523128" cy="9138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769922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DA46BB42-04B2-6000-0E44-EAA04EB41D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              Macro-Level Risk Factors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BFF283-35CA-BC11-C059-246EB1BB3E3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12</a:t>
            </a:fld>
            <a:endParaRPr lang="en"/>
          </a:p>
        </p:txBody>
      </p:sp>
      <p:pic>
        <p:nvPicPr>
          <p:cNvPr id="5" name="Picture 2" descr="https://openclipart.org/image/800px/20280">
            <a:extLst>
              <a:ext uri="{FF2B5EF4-FFF2-40B4-BE49-F238E27FC236}">
                <a16:creationId xmlns:a16="http://schemas.microsoft.com/office/drawing/2014/main" id="{8F5BAAB7-F04C-67A2-B7CD-E32F35A963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25176" y="239340"/>
            <a:ext cx="1227122" cy="7362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9CD30E6F-EF00-6186-04A5-6A2FBFF6B88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93219478"/>
              </p:ext>
            </p:extLst>
          </p:nvPr>
        </p:nvGraphicFramePr>
        <p:xfrm>
          <a:off x="1028700" y="1451111"/>
          <a:ext cx="7086600" cy="2743200"/>
        </p:xfrm>
        <a:graphic>
          <a:graphicData uri="http://schemas.openxmlformats.org/drawingml/2006/table">
            <a:tbl>
              <a:tblPr firstRow="1" firstCol="1" bandRow="1">
                <a:tableStyleId>{C7D03738-47EB-4852-AC3E-02DA4B0C0CB2}</a:tableStyleId>
              </a:tblPr>
              <a:tblGrid>
                <a:gridCol w="4611756">
                  <a:extLst>
                    <a:ext uri="{9D8B030D-6E8A-4147-A177-3AD203B41FA5}">
                      <a16:colId xmlns:a16="http://schemas.microsoft.com/office/drawing/2014/main" val="3185061439"/>
                    </a:ext>
                  </a:extLst>
                </a:gridCol>
                <a:gridCol w="2474844">
                  <a:extLst>
                    <a:ext uri="{9D8B030D-6E8A-4147-A177-3AD203B41FA5}">
                      <a16:colId xmlns:a16="http://schemas.microsoft.com/office/drawing/2014/main" val="3408707093"/>
                    </a:ext>
                  </a:extLst>
                </a:gridCol>
              </a:tblGrid>
              <a:tr h="5486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0" cap="all" spc="10" dirty="0">
                          <a:solidFill>
                            <a:schemeClr val="bg1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Common Findings</a:t>
                      </a:r>
                      <a:endParaRPr lang="en-US" sz="1400" b="1" i="0" cap="all" spc="10" dirty="0">
                        <a:solidFill>
                          <a:schemeClr val="bg1"/>
                        </a:solidFill>
                        <a:effectLst/>
                        <a:latin typeface="Arial Narrow" panose="020B0604020202020204" pitchFamily="34" charset="0"/>
                        <a:ea typeface="Cambria" panose="02040503050406030204" pitchFamily="18" charset="0"/>
                        <a:cs typeface="Arial Narrow" panose="020B0604020202020204" pitchFamily="34" charset="0"/>
                      </a:endParaRPr>
                    </a:p>
                  </a:txBody>
                  <a:tcPr marL="68580" marR="68580" marT="54610" marB="54610" anchor="ctr">
                    <a:solidFill>
                      <a:srgbClr val="375B8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0" cap="all" spc="10" dirty="0">
                          <a:solidFill>
                            <a:schemeClr val="bg1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Sometimes</a:t>
                      </a:r>
                      <a:endParaRPr lang="en-US" sz="1400" b="1" i="0" cap="all" spc="10" dirty="0">
                        <a:solidFill>
                          <a:schemeClr val="bg1"/>
                        </a:solidFill>
                        <a:effectLst/>
                        <a:latin typeface="Arial Narrow" panose="020B0604020202020204" pitchFamily="34" charset="0"/>
                        <a:ea typeface="Cambria" panose="02040503050406030204" pitchFamily="18" charset="0"/>
                        <a:cs typeface="Arial Narrow" panose="020B0604020202020204" pitchFamily="34" charset="0"/>
                      </a:endParaRPr>
                    </a:p>
                  </a:txBody>
                  <a:tcPr marL="68580" marR="68580" marT="54610" marB="54610" anchor="ctr">
                    <a:solidFill>
                      <a:srgbClr val="375B8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3949162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400" b="0" i="0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Large-scale instability</a:t>
                      </a:r>
                      <a:endParaRPr lang="en-US" sz="1400" b="0" i="0" dirty="0">
                        <a:solidFill>
                          <a:schemeClr val="tx1"/>
                        </a:solidFill>
                        <a:effectLst/>
                        <a:latin typeface="Arial Narrow" panose="020B0604020202020204" pitchFamily="34" charset="0"/>
                        <a:ea typeface="Cambria" panose="02040503050406030204" pitchFamily="18" charset="0"/>
                        <a:cs typeface="Arial Narrow" panose="020B0604020202020204" pitchFamily="34" charset="0"/>
                      </a:endParaRPr>
                    </a:p>
                  </a:txBody>
                  <a:tcPr marL="68580" marR="68580" marT="54610" marB="5461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400" b="0" i="0" dirty="0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Deep-seated hatreds</a:t>
                      </a:r>
                      <a:endParaRPr lang="en-US" sz="1400" b="0" i="0" dirty="0">
                        <a:solidFill>
                          <a:schemeClr val="tx1"/>
                        </a:solidFill>
                        <a:effectLst/>
                        <a:latin typeface="Arial Narrow" panose="020B0604020202020204" pitchFamily="34" charset="0"/>
                        <a:ea typeface="Cambria" panose="02040503050406030204" pitchFamily="18" charset="0"/>
                        <a:cs typeface="Arial Narrow" panose="020B0604020202020204" pitchFamily="34" charset="0"/>
                      </a:endParaRPr>
                    </a:p>
                  </a:txBody>
                  <a:tcPr marL="68580" marR="68580" marT="54610" marB="5461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6991827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400" b="0" i="0" dirty="0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Armed conflict and regime change</a:t>
                      </a:r>
                      <a:endParaRPr lang="en-US" sz="1400" b="0" i="0" dirty="0">
                        <a:solidFill>
                          <a:schemeClr val="tx1"/>
                        </a:solidFill>
                        <a:effectLst/>
                        <a:latin typeface="Arial Narrow" panose="020B0604020202020204" pitchFamily="34" charset="0"/>
                        <a:ea typeface="Cambria" panose="02040503050406030204" pitchFamily="18" charset="0"/>
                        <a:cs typeface="Arial Narrow" panose="020B0604020202020204" pitchFamily="34" charset="0"/>
                      </a:endParaRPr>
                    </a:p>
                  </a:txBody>
                  <a:tcPr marL="68580" marR="68580" marT="54610" marB="5461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400" b="0" i="0" dirty="0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Government capacity</a:t>
                      </a:r>
                      <a:endParaRPr lang="en-US" sz="1400" b="0" i="0" dirty="0">
                        <a:solidFill>
                          <a:schemeClr val="tx1"/>
                        </a:solidFill>
                        <a:effectLst/>
                        <a:latin typeface="Arial Narrow" panose="020B0604020202020204" pitchFamily="34" charset="0"/>
                        <a:ea typeface="Cambria" panose="02040503050406030204" pitchFamily="18" charset="0"/>
                        <a:cs typeface="Arial Narrow" panose="020B0604020202020204" pitchFamily="34" charset="0"/>
                      </a:endParaRPr>
                    </a:p>
                  </a:txBody>
                  <a:tcPr marL="68580" marR="68580" marT="54610" marB="5461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8460771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400" b="0" i="0" dirty="0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Exclusionary, nationalist, or transformative ideology</a:t>
                      </a:r>
                    </a:p>
                  </a:txBody>
                  <a:tcPr marL="68580" marR="68580" marT="54610" marB="5461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400" b="0" i="0" dirty="0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Authoritarianism</a:t>
                      </a:r>
                      <a:endParaRPr lang="en-US" sz="1400" b="0" i="0" dirty="0">
                        <a:solidFill>
                          <a:schemeClr val="tx1"/>
                        </a:solidFill>
                        <a:effectLst/>
                        <a:latin typeface="Arial Narrow" panose="020B0604020202020204" pitchFamily="34" charset="0"/>
                        <a:ea typeface="Cambria" panose="02040503050406030204" pitchFamily="18" charset="0"/>
                        <a:cs typeface="Arial Narrow" panose="020B0604020202020204" pitchFamily="34" charset="0"/>
                      </a:endParaRPr>
                    </a:p>
                  </a:txBody>
                  <a:tcPr marL="68580" marR="68580" marT="54610" marB="5461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906791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400" b="0" i="0" dirty="0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Prior discrimination or unpunished violence against a particular group</a:t>
                      </a:r>
                      <a:endParaRPr lang="en-US" sz="1400" b="0" i="0" dirty="0">
                        <a:solidFill>
                          <a:schemeClr val="tx1"/>
                        </a:solidFill>
                        <a:effectLst/>
                        <a:latin typeface="Arial Narrow" panose="020B0604020202020204" pitchFamily="34" charset="0"/>
                        <a:ea typeface="Cambria" panose="02040503050406030204" pitchFamily="18" charset="0"/>
                        <a:cs typeface="Arial Narrow" panose="020B0604020202020204" pitchFamily="34" charset="0"/>
                      </a:endParaRPr>
                    </a:p>
                  </a:txBody>
                  <a:tcPr marL="68580" marR="68580" marT="54610" marB="5461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400" b="0" i="0" dirty="0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Economic causes</a:t>
                      </a:r>
                      <a:endParaRPr lang="en-US" sz="1400" b="0" i="0" dirty="0">
                        <a:solidFill>
                          <a:schemeClr val="tx1"/>
                        </a:solidFill>
                        <a:effectLst/>
                        <a:latin typeface="Arial Narrow" panose="020B0604020202020204" pitchFamily="34" charset="0"/>
                        <a:ea typeface="Cambria" panose="02040503050406030204" pitchFamily="18" charset="0"/>
                        <a:cs typeface="Arial Narrow" panose="020B0604020202020204" pitchFamily="34" charset="0"/>
                      </a:endParaRPr>
                    </a:p>
                  </a:txBody>
                  <a:tcPr marL="68580" marR="68580" marT="54610" marB="5461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05771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54494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DA46BB42-04B2-6000-0E44-EAA04EB41D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         Warning Signs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BFF283-35CA-BC11-C059-246EB1BB3E3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13</a:t>
            </a:fld>
            <a:endParaRPr lang="en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5FE40DD-8F9D-8364-5042-01FDF114C3BB}"/>
              </a:ext>
            </a:extLst>
          </p:cNvPr>
          <p:cNvPicPr/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2348" y="101100"/>
            <a:ext cx="930167" cy="1028700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3EA96E29-10D4-CEE9-3264-47351F47A49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9362037"/>
              </p:ext>
            </p:extLst>
          </p:nvPr>
        </p:nvGraphicFramePr>
        <p:xfrm>
          <a:off x="1485900" y="1129801"/>
          <a:ext cx="6172199" cy="2926080"/>
        </p:xfrm>
        <a:graphic>
          <a:graphicData uri="http://schemas.openxmlformats.org/drawingml/2006/table">
            <a:tbl>
              <a:tblPr firstRow="1" firstCol="1" bandRow="1">
                <a:tableStyleId>{C7D03738-47EB-4852-AC3E-02DA4B0C0CB2}</a:tableStyleId>
              </a:tblPr>
              <a:tblGrid>
                <a:gridCol w="6172199">
                  <a:extLst>
                    <a:ext uri="{9D8B030D-6E8A-4147-A177-3AD203B41FA5}">
                      <a16:colId xmlns:a16="http://schemas.microsoft.com/office/drawing/2014/main" val="3249615880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400" b="0" i="0" dirty="0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Tension and polarization among groups</a:t>
                      </a:r>
                    </a:p>
                  </a:txBody>
                  <a:tcPr marL="68580" marR="68580" marT="54610" marB="5461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9728247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400" b="0" i="0" dirty="0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Apocalyptic public rhetoric by leaders</a:t>
                      </a:r>
                    </a:p>
                  </a:txBody>
                  <a:tcPr marL="68580" marR="68580" marT="54610" marB="5461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1245003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400" b="0" i="0" dirty="0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Labeling civilian groups as the “enemy”</a:t>
                      </a:r>
                    </a:p>
                  </a:txBody>
                  <a:tcPr marL="68580" marR="68580" marT="54610" marB="5461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3445982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400" b="0" i="0" dirty="0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Development and deployment of irregular armed forces</a:t>
                      </a:r>
                    </a:p>
                  </a:txBody>
                  <a:tcPr marL="68580" marR="68580" marT="54610" marB="5461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3814072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400" b="0" i="0" dirty="0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Stockpiling weapons</a:t>
                      </a:r>
                    </a:p>
                  </a:txBody>
                  <a:tcPr marL="68580" marR="68580" marT="54610" marB="5461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3284243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400" b="0" i="0" dirty="0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ea typeface="Cambria" panose="02040503050406030204" pitchFamily="18" charset="0"/>
                          <a:cs typeface="Arial Narrow" panose="020B0604020202020204" pitchFamily="34" charset="0"/>
                        </a:rPr>
                        <a:t>Emergency or discriminatory legislation</a:t>
                      </a:r>
                    </a:p>
                  </a:txBody>
                  <a:tcPr marL="68580" marR="68580" marT="54610" marB="5461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3806769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400" b="0" i="0" dirty="0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ea typeface="Cambria" panose="02040503050406030204" pitchFamily="18" charset="0"/>
                          <a:cs typeface="Arial Narrow" panose="020B0604020202020204" pitchFamily="34" charset="0"/>
                        </a:rPr>
                        <a:t>Removing moderates from leadership or public service</a:t>
                      </a:r>
                    </a:p>
                  </a:txBody>
                  <a:tcPr marL="68580" marR="68580" marT="54610" marB="5461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7067883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400" b="0" i="0" dirty="0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ea typeface="Cambria" panose="02040503050406030204" pitchFamily="18" charset="0"/>
                          <a:cs typeface="Arial Narrow" panose="020B0604020202020204" pitchFamily="34" charset="0"/>
                        </a:rPr>
                        <a:t>Lack of punishment for past crimes</a:t>
                      </a:r>
                    </a:p>
                  </a:txBody>
                  <a:tcPr marL="68580" marR="68580" marT="54610" marB="5461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04497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22616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DA46BB42-04B2-6000-0E44-EAA04EB41D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            Triggers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BFF283-35CA-BC11-C059-246EB1BB3E3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14</a:t>
            </a:fld>
            <a:endParaRPr lang="en"/>
          </a:p>
        </p:txBody>
      </p:sp>
      <p:pic>
        <p:nvPicPr>
          <p:cNvPr id="2" name="Picture 4" descr="https://openclipart.org/image/2000px/170256">
            <a:extLst>
              <a:ext uri="{FF2B5EF4-FFF2-40B4-BE49-F238E27FC236}">
                <a16:creationId xmlns:a16="http://schemas.microsoft.com/office/drawing/2014/main" id="{CAA054BB-4949-996B-2FBE-3F2A11848BD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20223" y="176960"/>
            <a:ext cx="1087108" cy="7843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E2FF1629-E4C9-266B-8828-E5EEFBBE6B5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3810951"/>
              </p:ext>
            </p:extLst>
          </p:nvPr>
        </p:nvGraphicFramePr>
        <p:xfrm>
          <a:off x="1593286" y="1528663"/>
          <a:ext cx="5957428" cy="2286000"/>
        </p:xfrm>
        <a:graphic>
          <a:graphicData uri="http://schemas.openxmlformats.org/drawingml/2006/table">
            <a:tbl>
              <a:tblPr firstRow="1" firstCol="1" bandRow="1">
                <a:tableStyleId>{C7D03738-47EB-4852-AC3E-02DA4B0C0CB2}</a:tableStyleId>
              </a:tblPr>
              <a:tblGrid>
                <a:gridCol w="5957428">
                  <a:extLst>
                    <a:ext uri="{9D8B030D-6E8A-4147-A177-3AD203B41FA5}">
                      <a16:colId xmlns:a16="http://schemas.microsoft.com/office/drawing/2014/main" val="3249615880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500" b="0" i="0" dirty="0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High-level assassinations</a:t>
                      </a:r>
                      <a:endParaRPr lang="en-US" sz="1500" b="0" i="0" dirty="0">
                        <a:solidFill>
                          <a:schemeClr val="tx1"/>
                        </a:solidFill>
                        <a:effectLst/>
                        <a:latin typeface="Arial Narrow" panose="020B0604020202020204" pitchFamily="34" charset="0"/>
                        <a:ea typeface="Cambria" panose="02040503050406030204" pitchFamily="18" charset="0"/>
                        <a:cs typeface="Arial Narrow" panose="020B0604020202020204" pitchFamily="34" charset="0"/>
                      </a:endParaRPr>
                    </a:p>
                  </a:txBody>
                  <a:tcPr marL="68580" marR="68580" marT="54610" marB="5461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9728247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500" b="0" i="0" dirty="0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Coups or attempted coups</a:t>
                      </a:r>
                      <a:endParaRPr lang="en-US" sz="1500" b="0" i="0" dirty="0">
                        <a:solidFill>
                          <a:schemeClr val="tx1"/>
                        </a:solidFill>
                        <a:effectLst/>
                        <a:latin typeface="Arial Narrow" panose="020B0604020202020204" pitchFamily="34" charset="0"/>
                        <a:ea typeface="Cambria" panose="02040503050406030204" pitchFamily="18" charset="0"/>
                        <a:cs typeface="Arial Narrow" panose="020B0604020202020204" pitchFamily="34" charset="0"/>
                      </a:endParaRPr>
                    </a:p>
                  </a:txBody>
                  <a:tcPr marL="68580" marR="68580" marT="54610" marB="5461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1245003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500" b="0" i="0" dirty="0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Change in conflict dynamics</a:t>
                      </a:r>
                      <a:endParaRPr lang="en-US" sz="1500" b="0" i="0" dirty="0">
                        <a:solidFill>
                          <a:schemeClr val="tx1"/>
                        </a:solidFill>
                        <a:effectLst/>
                        <a:latin typeface="Arial Narrow" panose="020B0604020202020204" pitchFamily="34" charset="0"/>
                        <a:ea typeface="Cambria" panose="02040503050406030204" pitchFamily="18" charset="0"/>
                        <a:cs typeface="Arial Narrow" panose="020B0604020202020204" pitchFamily="34" charset="0"/>
                      </a:endParaRPr>
                    </a:p>
                  </a:txBody>
                  <a:tcPr marL="68580" marR="68580" marT="54610" marB="5461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3445982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500" b="0" i="0" dirty="0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Crackdowns on civilian protests</a:t>
                      </a:r>
                      <a:endParaRPr lang="en-US" sz="1500" b="0" i="0" dirty="0">
                        <a:solidFill>
                          <a:schemeClr val="tx1"/>
                        </a:solidFill>
                        <a:effectLst/>
                        <a:latin typeface="Arial Narrow" panose="020B0604020202020204" pitchFamily="34" charset="0"/>
                        <a:ea typeface="Cambria" panose="02040503050406030204" pitchFamily="18" charset="0"/>
                        <a:cs typeface="Arial Narrow" panose="020B0604020202020204" pitchFamily="34" charset="0"/>
                      </a:endParaRPr>
                    </a:p>
                  </a:txBody>
                  <a:tcPr marL="68580" marR="68580" marT="54610" marB="5461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3814072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500" b="0" i="0" dirty="0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Symbolically significant attacks against individuals or physical sites</a:t>
                      </a:r>
                      <a:endParaRPr lang="en-US" sz="1500" b="0" i="0" dirty="0">
                        <a:solidFill>
                          <a:schemeClr val="tx1"/>
                        </a:solidFill>
                        <a:effectLst/>
                        <a:latin typeface="Arial Narrow" panose="020B0604020202020204" pitchFamily="34" charset="0"/>
                        <a:ea typeface="Cambria" panose="02040503050406030204" pitchFamily="18" charset="0"/>
                        <a:cs typeface="Arial Narrow" panose="020B0604020202020204" pitchFamily="34" charset="0"/>
                      </a:endParaRPr>
                    </a:p>
                  </a:txBody>
                  <a:tcPr marL="68580" marR="68580" marT="54610" marB="5461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32842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555017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E9175048-2A1B-EB6C-F9C1-A4466577D9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What is </a:t>
            </a:r>
            <a:r>
              <a:rPr lang="en-US" i="1" dirty="0"/>
              <a:t>Prevention</a:t>
            </a:r>
            <a:r>
              <a:rPr lang="en-US" dirty="0"/>
              <a:t> and why do it?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Discuss and apply risk factors, warning signs, </a:t>
            </a:r>
            <a:br>
              <a:rPr lang="en-US" dirty="0"/>
            </a:br>
            <a:r>
              <a:rPr lang="en-US" dirty="0"/>
              <a:t>and triggers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52F925A-552A-9188-887E-CA9EB6A9CF4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Overview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171E6CD-CA86-304A-6112-37D20C68AE2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2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5519316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B76C349F-F7CC-FF54-E704-FD4DE409213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 anchor="ctr"/>
          <a:lstStyle/>
          <a:p>
            <a:r>
              <a:rPr lang="en-US" sz="3000" b="1" dirty="0">
                <a:solidFill>
                  <a:srgbClr val="E69138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1948: </a:t>
            </a:r>
            <a:r>
              <a:rPr lang="en-US" sz="3000" dirty="0"/>
              <a:t>Genocide Convention adopted by </a:t>
            </a:r>
            <a:br>
              <a:rPr lang="en-US" sz="3000" dirty="0"/>
            </a:br>
            <a:r>
              <a:rPr lang="en-US" sz="3000" dirty="0"/>
              <a:t>UN General Assembly</a:t>
            </a:r>
          </a:p>
          <a:p>
            <a:r>
              <a:rPr lang="en-US" sz="3000" b="1" dirty="0">
                <a:solidFill>
                  <a:srgbClr val="E69138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2005: </a:t>
            </a:r>
            <a:r>
              <a:rPr lang="en-US" sz="3000" dirty="0"/>
              <a:t>UN member states unanimously endorse principle of Responsibility to Protect (R2P)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D1E231B-A3C5-60C3-1C92-48F23C722EC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3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3475387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2B260E44-A538-AB53-A885-D726D6BAB90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100" b="1" dirty="0">
                <a:latin typeface="Arial Narrow" panose="020B0604020202020204" pitchFamily="34" charset="0"/>
                <a:cs typeface="Arial Narrow" panose="020B0604020202020204" pitchFamily="34" charset="0"/>
              </a:rPr>
              <a:t>Ideal Prevention Is EARLY and LOCAL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Maximize potential for prevention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Spend less money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Preserve local autonomy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Build overall resilience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i="1" dirty="0"/>
              <a:t>Save more lives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8B2A2C17-F937-A419-1036-3A000C77D9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Mass Atrocity Prevention—Key Points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98CF96-3420-0BD0-C6A0-349F14ABAE7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4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3423836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01B998-27C4-131B-ED23-0801836D00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Risk Factors, Warning Signs, and Triggers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139D32F-579C-7992-AF44-F73D3643CFF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5</a:t>
            </a:fld>
            <a:endParaRPr lang="e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342ABCE-6357-3C5E-9842-1DC7DFF42D95}"/>
              </a:ext>
            </a:extLst>
          </p:cNvPr>
          <p:cNvSpPr>
            <a:spLocks noGrp="1"/>
          </p:cNvSpPr>
          <p:nvPr>
            <p:ph type="body" idx="2"/>
          </p:nvPr>
        </p:nvSpPr>
        <p:spPr>
          <a:xfrm>
            <a:off x="2024487" y="3559533"/>
            <a:ext cx="3840600" cy="613800"/>
          </a:xfrm>
        </p:spPr>
        <p:txBody>
          <a:bodyPr/>
          <a:lstStyle/>
          <a:p>
            <a:r>
              <a:rPr lang="en-US" dirty="0"/>
              <a:t>US Holocaust Memorial Museum</a:t>
            </a:r>
          </a:p>
        </p:txBody>
      </p:sp>
      <p:pic>
        <p:nvPicPr>
          <p:cNvPr id="7" name="Online Media 6">
            <a:hlinkClick r:id="" action="ppaction://media"/>
            <a:extLst>
              <a:ext uri="{FF2B5EF4-FFF2-40B4-BE49-F238E27FC236}">
                <a16:creationId xmlns:a16="http://schemas.microsoft.com/office/drawing/2014/main" id="{3537734F-F005-477A-BC28-F9C3C4CD1138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2024487" y="1138774"/>
            <a:ext cx="5095026" cy="2865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9778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913A4A52-1029-FA41-A995-DA79D6DFC74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What stood out to you as you learned about the risk factors, warning signs, and triggers for mass atrocities?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Have you observed any of these risk factors, warning signs, </a:t>
            </a:r>
            <a:br>
              <a:rPr lang="en-US" dirty="0"/>
            </a:br>
            <a:r>
              <a:rPr lang="en-US" dirty="0"/>
              <a:t>and triggers in your own context? Do you think naming them </a:t>
            </a:r>
            <a:br>
              <a:rPr lang="en-US" dirty="0"/>
            </a:br>
            <a:r>
              <a:rPr lang="en-US" dirty="0"/>
              <a:t>is helpful for atrocity prevention? Why or why not?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463F35A6-B559-CB95-5384-FAFBDEAA23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Risk Factors, Warning Signs, and Triggers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7362FE4-102D-EEA7-895A-88F85290BD2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6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8556985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EE8A0F-D2E0-E619-65BF-FCAB831D08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Identifying Risk Factors, Warning Signs, and Triggers: </a:t>
            </a:r>
            <a:r>
              <a:rPr lang="en-US" i="1" dirty="0"/>
              <a:t>The Path to Nazi Genocide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A42F74D-79EC-B76C-F112-36C78B113D2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7</a:t>
            </a:fld>
            <a:endParaRPr lang="e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0913080-34C6-DECB-E770-B4FE9A8EB3C0}"/>
              </a:ext>
            </a:extLst>
          </p:cNvPr>
          <p:cNvSpPr>
            <a:spLocks noGrp="1"/>
          </p:cNvSpPr>
          <p:nvPr>
            <p:ph type="body" idx="2"/>
          </p:nvPr>
        </p:nvSpPr>
        <p:spPr>
          <a:xfrm>
            <a:off x="2112887" y="4412201"/>
            <a:ext cx="3840600" cy="199013"/>
          </a:xfrm>
        </p:spPr>
        <p:txBody>
          <a:bodyPr/>
          <a:lstStyle/>
          <a:p>
            <a:r>
              <a:rPr lang="en-US" dirty="0"/>
              <a:t>US Holocaust Memorial Museum</a:t>
            </a:r>
          </a:p>
        </p:txBody>
      </p:sp>
      <p:pic>
        <p:nvPicPr>
          <p:cNvPr id="7" name="Picture 6">
            <a:hlinkClick r:id="rId2"/>
            <a:extLst>
              <a:ext uri="{FF2B5EF4-FFF2-40B4-BE49-F238E27FC236}">
                <a16:creationId xmlns:a16="http://schemas.microsoft.com/office/drawing/2014/main" id="{E29C3832-1D98-A77C-FF07-9D4376961A97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112887" y="1459753"/>
            <a:ext cx="4918226" cy="2998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44417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913A4A52-1029-FA41-A995-DA79D6DFC7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71499" y="1553592"/>
            <a:ext cx="8001025" cy="2664396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What risk factors, warning signs, and triggers did you observe </a:t>
            </a:r>
            <a:br>
              <a:rPr lang="en-US" dirty="0"/>
            </a:br>
            <a:r>
              <a:rPr lang="en-US" dirty="0"/>
              <a:t>in the film?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What did these factors look like in action in this particular situation?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463F35A6-B559-CB95-5384-FAFBDEAA23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Identifying Risk Factors, Warning Signs, and Triggers: </a:t>
            </a:r>
            <a:r>
              <a:rPr lang="en-US" i="1" dirty="0"/>
              <a:t>The Path to Nazi Genocide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7362FE4-102D-EEA7-895A-88F85290BD2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8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4270230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23C9F26-C453-587D-7F18-55015358322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9</a:t>
            </a:fld>
            <a:endParaRPr lang="e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06E6B6-980D-BD9E-AFC3-F0B855FB658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</p:spTree>
    <p:extLst>
      <p:ext uri="{BB962C8B-B14F-4D97-AF65-F5344CB8AC3E}">
        <p14:creationId xmlns:p14="http://schemas.microsoft.com/office/powerpoint/2010/main" val="4739312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409</TotalTime>
  <Words>399</Words>
  <Application>Microsoft Macintosh PowerPoint</Application>
  <PresentationFormat>On-screen Show (16:9)</PresentationFormat>
  <Paragraphs>70</Paragraphs>
  <Slides>14</Slides>
  <Notes>1</Notes>
  <HiddenSlides>0</HiddenSlides>
  <MMClips>1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Times New Roman</vt:lpstr>
      <vt:lpstr>Arial Narrow</vt:lpstr>
      <vt:lpstr>Simple Light</vt:lpstr>
      <vt:lpstr>PowerPoint Presentation</vt:lpstr>
      <vt:lpstr>PowerPoint Presentation</vt:lpstr>
      <vt:lpstr>PowerPoint Presentation</vt:lpstr>
      <vt:lpstr>Mass Atrocity Prevention—Key Points</vt:lpstr>
      <vt:lpstr>Risk Factors, Warning Signs, and Triggers</vt:lpstr>
      <vt:lpstr>Risk Factors, Warning Signs, and Triggers</vt:lpstr>
      <vt:lpstr>Identifying Risk Factors, Warning Signs, and Triggers: The Path to Nazi Genocide</vt:lpstr>
      <vt:lpstr>Identifying Risk Factors, Warning Signs, and Triggers: The Path to Nazi Genocide </vt:lpstr>
      <vt:lpstr>PowerPoint Presentation</vt:lpstr>
      <vt:lpstr>Additional Slides</vt:lpstr>
      <vt:lpstr>Understanding Atrocity Risk</vt:lpstr>
      <vt:lpstr>               Macro-Level Risk Factors</vt:lpstr>
      <vt:lpstr>          Warning Signs</vt:lpstr>
      <vt:lpstr>             Triggers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Module 2 Presentation</dc:title>
  <dc:subject/>
  <dc:creator>US Holocaust Memorial Museum</dc:creator>
  <cp:keywords/>
  <dc:description/>
  <cp:lastModifiedBy>Mara Kurlandsky</cp:lastModifiedBy>
  <cp:revision>45</cp:revision>
  <dcterms:modified xsi:type="dcterms:W3CDTF">2023-06-26T20:39:30Z</dcterms:modified>
  <cp:category/>
</cp:coreProperties>
</file>