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4" r:id="rId1"/>
  </p:sldMasterIdLst>
  <p:notesMasterIdLst>
    <p:notesMasterId r:id="rId8"/>
  </p:notesMasterIdLst>
  <p:sldIdLst>
    <p:sldId id="304" r:id="rId2"/>
    <p:sldId id="305" r:id="rId3"/>
    <p:sldId id="318" r:id="rId4"/>
    <p:sldId id="309" r:id="rId5"/>
    <p:sldId id="341" r:id="rId6"/>
    <p:sldId id="313" r:id="rId7"/>
  </p:sldIdLst>
  <p:sldSz cx="9144000" cy="5143500" type="screen16x9"/>
  <p:notesSz cx="6858000" cy="9144000"/>
  <p:embeddedFontLst>
    <p:embeddedFont>
      <p:font typeface="Arial Narrow" panose="020B0604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E69138"/>
    <a:srgbClr val="375B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7D03738-47EB-4852-AC3E-02DA4B0C0CB2}">
  <a:tblStyle styleId="{C7D03738-47EB-4852-AC3E-02DA4B0C0C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93"/>
    <p:restoredTop sz="78498"/>
  </p:normalViewPr>
  <p:slideViewPr>
    <p:cSldViewPr snapToGrid="0" snapToObjects="1">
      <p:cViewPr varScale="1">
        <p:scale>
          <a:sx n="121" d="100"/>
          <a:sy n="121" d="100"/>
        </p:scale>
        <p:origin x="632" y="17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9"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_1">
    <p:spTree>
      <p:nvGrpSpPr>
        <p:cNvPr id="1" name="Shape 92"/>
        <p:cNvGrpSpPr/>
        <p:nvPr/>
      </p:nvGrpSpPr>
      <p:grpSpPr>
        <a:xfrm>
          <a:off x="0" y="0"/>
          <a:ext cx="0" cy="0"/>
          <a:chOff x="0" y="0"/>
          <a:chExt cx="0" cy="0"/>
        </a:xfrm>
      </p:grpSpPr>
      <p:sp>
        <p:nvSpPr>
          <p:cNvPr id="93" name="Google Shape;93;p27"/>
          <p:cNvSpPr/>
          <p:nvPr/>
        </p:nvSpPr>
        <p:spPr>
          <a:xfrm>
            <a:off x="125" y="4667025"/>
            <a:ext cx="9144000" cy="476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ext Placeholder 3">
            <a:extLst>
              <a:ext uri="{FF2B5EF4-FFF2-40B4-BE49-F238E27FC236}">
                <a16:creationId xmlns:a16="http://schemas.microsoft.com/office/drawing/2014/main" id="{843C5508-4D77-CF74-378F-45A49EAF3CCB}"/>
              </a:ext>
            </a:extLst>
          </p:cNvPr>
          <p:cNvSpPr>
            <a:spLocks noGrp="1"/>
          </p:cNvSpPr>
          <p:nvPr>
            <p:ph type="body" sz="quarter" idx="10"/>
          </p:nvPr>
        </p:nvSpPr>
        <p:spPr>
          <a:xfrm>
            <a:off x="571500" y="322263"/>
            <a:ext cx="8001000" cy="2249424"/>
          </a:xfrm>
        </p:spPr>
        <p:txBody>
          <a:bodyPr anchor="b" anchorCtr="0"/>
          <a:lstStyle>
            <a:lvl1pPr marL="0" indent="0">
              <a:lnSpc>
                <a:spcPct val="90000"/>
              </a:lnSpc>
              <a:buNone/>
              <a:defRPr lang="en-US" sz="3500" b="1" i="0" u="none" strike="noStrike" cap="all" dirty="0" smtClean="0">
                <a:solidFill>
                  <a:srgbClr val="000000"/>
                </a:solidFill>
                <a:latin typeface="Arial Narrow" panose="020B0604020202020204" pitchFamily="34" charset="0"/>
                <a:ea typeface="Arial"/>
                <a:cs typeface="Arial Narrow" panose="020B0604020202020204" pitchFamily="34" charset="0"/>
                <a:sym typeface="Arial"/>
              </a:defRPr>
            </a:lvl1pPr>
            <a:lvl2pPr marL="565150" indent="0">
              <a:buNone/>
              <a:defRPr/>
            </a:lvl2pPr>
          </a:lstStyle>
          <a:p>
            <a:pPr lvl="0"/>
            <a:r>
              <a:rPr lang="en-US" dirty="0"/>
              <a:t>Click to edit Master text styles</a:t>
            </a:r>
          </a:p>
        </p:txBody>
      </p:sp>
      <p:pic>
        <p:nvPicPr>
          <p:cNvPr id="10" name="Picture 9">
            <a:extLst>
              <a:ext uri="{FF2B5EF4-FFF2-40B4-BE49-F238E27FC236}">
                <a16:creationId xmlns:a16="http://schemas.microsoft.com/office/drawing/2014/main" id="{3C70B240-7F3A-D2CE-0FDA-FD2F99A42A72}"/>
              </a:ext>
            </a:extLst>
          </p:cNvPr>
          <p:cNvPicPr>
            <a:picLocks noChangeAspect="1"/>
          </p:cNvPicPr>
          <p:nvPr userDrawn="1"/>
        </p:nvPicPr>
        <p:blipFill>
          <a:blip r:embed="rId2"/>
          <a:stretch>
            <a:fillRect/>
          </a:stretch>
        </p:blipFill>
        <p:spPr>
          <a:xfrm>
            <a:off x="-10458" y="3565665"/>
            <a:ext cx="9154458" cy="1206291"/>
          </a:xfrm>
          <a:prstGeom prst="rect">
            <a:avLst/>
          </a:prstGeom>
        </p:spPr>
      </p:pic>
    </p:spTree>
  </p:cSld>
  <p:clrMapOvr>
    <a:masterClrMapping/>
  </p:clrMapOvr>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preserve="1" userDrawn="1">
  <p:cSld name="Overview">
    <p:spTree>
      <p:nvGrpSpPr>
        <p:cNvPr id="1" name="Shape 39"/>
        <p:cNvGrpSpPr/>
        <p:nvPr/>
      </p:nvGrpSpPr>
      <p:grpSpPr>
        <a:xfrm>
          <a:off x="0" y="0"/>
          <a:ext cx="0" cy="0"/>
          <a:chOff x="0" y="0"/>
          <a:chExt cx="0" cy="0"/>
        </a:xfrm>
      </p:grpSpPr>
      <p:sp>
        <p:nvSpPr>
          <p:cNvPr id="41" name="Google Shape;41;p10"/>
          <p:cNvSpPr txBox="1">
            <a:spLocks noGrp="1"/>
          </p:cNvSpPr>
          <p:nvPr>
            <p:ph type="body" idx="1"/>
          </p:nvPr>
        </p:nvSpPr>
        <p:spPr>
          <a:xfrm>
            <a:off x="1700774" y="1371600"/>
            <a:ext cx="6871725" cy="2846100"/>
          </a:xfrm>
          <a:prstGeom prst="rect">
            <a:avLst/>
          </a:prstGeom>
        </p:spPr>
        <p:txBody>
          <a:bodyPr spcFirstLastPara="1" wrap="square" lIns="0" tIns="0" rIns="0" bIns="0" anchor="t" anchorCtr="0">
            <a:noAutofit/>
          </a:bodyPr>
          <a:lstStyle>
            <a:lvl1pPr marL="0" lvl="0" indent="0" rtl="0">
              <a:lnSpc>
                <a:spcPct val="113000"/>
              </a:lnSpc>
              <a:spcBef>
                <a:spcPts val="0"/>
              </a:spcBef>
              <a:spcAft>
                <a:spcPts val="1200"/>
              </a:spcAft>
              <a:buSzPts val="1600"/>
              <a:buFont typeface="Arial Narrow"/>
              <a:buNone/>
              <a:defRPr sz="23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Arial Narrow"/>
              </a:defRPr>
            </a:lvl1pPr>
            <a:lvl2pPr marL="914400" lvl="1"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2pPr>
            <a:lvl3pPr marL="1371600" lvl="2"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3pPr>
            <a:lvl4pPr marL="1828800" lvl="3"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4pPr>
            <a:lvl5pPr marL="2286000" lvl="4"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5pPr>
            <a:lvl6pPr marL="2743200" lvl="5"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6pPr>
            <a:lvl7pPr marL="3200400" lvl="6"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7pPr>
            <a:lvl8pPr marL="3657600" lvl="7"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8pPr>
            <a:lvl9pPr marL="4114800" lvl="8"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9pPr>
          </a:lstStyle>
          <a:p>
            <a:endParaRPr dirty="0"/>
          </a:p>
        </p:txBody>
      </p:sp>
      <p:sp>
        <p:nvSpPr>
          <p:cNvPr id="5" name="Text Placeholder 3">
            <a:extLst>
              <a:ext uri="{FF2B5EF4-FFF2-40B4-BE49-F238E27FC236}">
                <a16:creationId xmlns:a16="http://schemas.microsoft.com/office/drawing/2014/main" id="{34103E96-2A0F-6B20-F736-F336094D47E0}"/>
              </a:ext>
            </a:extLst>
          </p:cNvPr>
          <p:cNvSpPr>
            <a:spLocks noGrp="1"/>
          </p:cNvSpPr>
          <p:nvPr>
            <p:ph type="body" sz="quarter" idx="10"/>
          </p:nvPr>
        </p:nvSpPr>
        <p:spPr>
          <a:xfrm>
            <a:off x="571500" y="322262"/>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
        <p:nvSpPr>
          <p:cNvPr id="2" name="Google Shape;8;p1">
            <a:extLst>
              <a:ext uri="{FF2B5EF4-FFF2-40B4-BE49-F238E27FC236}">
                <a16:creationId xmlns:a16="http://schemas.microsoft.com/office/drawing/2014/main" id="{767784A4-FAE6-7E73-98BC-A9CF519AD4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791213070"/>
      </p:ext>
    </p:extLst>
  </p:cSld>
  <p:clrMapOvr>
    <a:masterClrMapping/>
  </p:clrMapOvr>
  <p:extLst>
    <p:ext uri="{DCECCB84-F9BA-43D5-87BE-67443E8EF086}">
      <p15:sldGuideLst xmlns:p15="http://schemas.microsoft.com/office/powerpoint/2012/main">
        <p15:guide id="1" orient="horz" pos="864">
          <p15:clr>
            <a:srgbClr val="FA7B17"/>
          </p15:clr>
        </p15:guide>
        <p15:guide id="2" pos="1071">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ist Bulleted: single column" preserve="1" userDrawn="1">
  <p:cSld name="video only">
    <p:spTree>
      <p:nvGrpSpPr>
        <p:cNvPr id="1" name="Shape 56"/>
        <p:cNvGrpSpPr/>
        <p:nvPr/>
      </p:nvGrpSpPr>
      <p:grpSpPr>
        <a:xfrm>
          <a:off x="0" y="0"/>
          <a:ext cx="0" cy="0"/>
          <a:chOff x="0" y="0"/>
          <a:chExt cx="0" cy="0"/>
        </a:xfrm>
      </p:grpSpPr>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4" name="Google Shape;65;p18">
            <a:extLst>
              <a:ext uri="{FF2B5EF4-FFF2-40B4-BE49-F238E27FC236}">
                <a16:creationId xmlns:a16="http://schemas.microsoft.com/office/drawing/2014/main" id="{DF3B4B3B-F90F-EC55-6E69-531CF70D46BE}"/>
              </a:ext>
            </a:extLst>
          </p:cNvPr>
          <p:cNvSpPr txBox="1">
            <a:spLocks noGrp="1"/>
          </p:cNvSpPr>
          <p:nvPr>
            <p:ph type="body" idx="2"/>
          </p:nvPr>
        </p:nvSpPr>
        <p:spPr>
          <a:xfrm>
            <a:off x="571063" y="399741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Tree>
    <p:extLst>
      <p:ext uri="{BB962C8B-B14F-4D97-AF65-F5344CB8AC3E}">
        <p14:creationId xmlns:p14="http://schemas.microsoft.com/office/powerpoint/2010/main" val="241769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ist Bulleted: single column" userDrawn="1">
  <p:cSld name="Title with body">
    <p:spTree>
      <p:nvGrpSpPr>
        <p:cNvPr id="1" name="Shape 56"/>
        <p:cNvGrpSpPr/>
        <p:nvPr/>
      </p:nvGrpSpPr>
      <p:grpSpPr>
        <a:xfrm>
          <a:off x="0" y="0"/>
          <a:ext cx="0" cy="0"/>
          <a:chOff x="0" y="0"/>
          <a:chExt cx="0" cy="0"/>
        </a:xfrm>
      </p:grpSpPr>
      <p:sp>
        <p:nvSpPr>
          <p:cNvPr id="58" name="Google Shape;58;p16"/>
          <p:cNvSpPr txBox="1">
            <a:spLocks noGrp="1"/>
          </p:cNvSpPr>
          <p:nvPr>
            <p:ph type="body" idx="1"/>
          </p:nvPr>
        </p:nvSpPr>
        <p:spPr>
          <a:xfrm>
            <a:off x="571499" y="1033488"/>
            <a:ext cx="8001025" cy="3184500"/>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900"/>
              <a:buNone/>
              <a:defRPr sz="2300">
                <a:solidFill>
                  <a:schemeClr val="tx1">
                    <a:lumMod val="65000"/>
                    <a:lumOff val="35000"/>
                  </a:schemeClr>
                </a:solidFill>
              </a:defRPr>
            </a:lvl1pPr>
            <a:lvl2pPr marL="914400" lvl="1" indent="-349250" rtl="0">
              <a:lnSpc>
                <a:spcPct val="150000"/>
              </a:lnSpc>
              <a:spcBef>
                <a:spcPts val="0"/>
              </a:spcBef>
              <a:spcAft>
                <a:spcPts val="0"/>
              </a:spcAft>
              <a:buSzPts val="1900"/>
              <a:buChar char="○"/>
              <a:defRPr/>
            </a:lvl2pPr>
            <a:lvl3pPr marL="1371600" lvl="2" indent="-349250" rtl="0">
              <a:lnSpc>
                <a:spcPct val="150000"/>
              </a:lnSpc>
              <a:spcBef>
                <a:spcPts val="0"/>
              </a:spcBef>
              <a:spcAft>
                <a:spcPts val="0"/>
              </a:spcAft>
              <a:buSzPts val="1900"/>
              <a:buChar char="■"/>
              <a:defRPr/>
            </a:lvl3pPr>
            <a:lvl4pPr marL="1828800" lvl="3" indent="-349250" rtl="0">
              <a:lnSpc>
                <a:spcPct val="150000"/>
              </a:lnSpc>
              <a:spcBef>
                <a:spcPts val="0"/>
              </a:spcBef>
              <a:spcAft>
                <a:spcPts val="0"/>
              </a:spcAft>
              <a:buSzPts val="1900"/>
              <a:buChar char="●"/>
              <a:defRPr/>
            </a:lvl4pPr>
            <a:lvl5pPr marL="2286000" lvl="4" indent="-349250" rtl="0">
              <a:lnSpc>
                <a:spcPct val="150000"/>
              </a:lnSpc>
              <a:spcBef>
                <a:spcPts val="0"/>
              </a:spcBef>
              <a:spcAft>
                <a:spcPts val="0"/>
              </a:spcAft>
              <a:buSzPts val="1900"/>
              <a:buChar char="○"/>
              <a:defRPr/>
            </a:lvl5pPr>
            <a:lvl6pPr marL="2743200" lvl="5" indent="-349250" rtl="0">
              <a:lnSpc>
                <a:spcPct val="150000"/>
              </a:lnSpc>
              <a:spcBef>
                <a:spcPts val="0"/>
              </a:spcBef>
              <a:spcAft>
                <a:spcPts val="0"/>
              </a:spcAft>
              <a:buSzPts val="1900"/>
              <a:buChar char="■"/>
              <a:defRPr/>
            </a:lvl6pPr>
            <a:lvl7pPr marL="3200400" lvl="6" indent="-349250" rtl="0">
              <a:lnSpc>
                <a:spcPct val="150000"/>
              </a:lnSpc>
              <a:spcBef>
                <a:spcPts val="0"/>
              </a:spcBef>
              <a:spcAft>
                <a:spcPts val="0"/>
              </a:spcAft>
              <a:buSzPts val="1900"/>
              <a:buChar char="●"/>
              <a:defRPr/>
            </a:lvl7pPr>
            <a:lvl8pPr marL="3657600" lvl="7" indent="-349250" rtl="0">
              <a:lnSpc>
                <a:spcPct val="150000"/>
              </a:lnSpc>
              <a:spcBef>
                <a:spcPts val="0"/>
              </a:spcBef>
              <a:spcAft>
                <a:spcPts val="0"/>
              </a:spcAft>
              <a:buSzPts val="1900"/>
              <a:buChar char="○"/>
              <a:defRPr/>
            </a:lvl8pPr>
            <a:lvl9pPr marL="4114800" lvl="8" indent="-349250" rtl="0">
              <a:lnSpc>
                <a:spcPct val="150000"/>
              </a:lnSpc>
              <a:spcBef>
                <a:spcPts val="0"/>
              </a:spcBef>
              <a:spcAft>
                <a:spcPts val="0"/>
              </a:spcAft>
              <a:buSzPts val="1900"/>
              <a:buChar char="■"/>
              <a:defRPr/>
            </a:lvl9pPr>
          </a:lstStyle>
          <a:p>
            <a:endParaRPr dirty="0"/>
          </a:p>
        </p:txBody>
      </p:sp>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ing, single line with body" preserve="1" userDrawn="1">
  <p:cSld name="1_Heading, single line with body">
    <p:spTree>
      <p:nvGrpSpPr>
        <p:cNvPr id="1" name="Shape 23"/>
        <p:cNvGrpSpPr/>
        <p:nvPr/>
      </p:nvGrpSpPr>
      <p:grpSpPr>
        <a:xfrm>
          <a:off x="0" y="0"/>
          <a:ext cx="0" cy="0"/>
          <a:chOff x="0" y="0"/>
          <a:chExt cx="0" cy="0"/>
        </a:xfrm>
      </p:grpSpPr>
      <p:sp>
        <p:nvSpPr>
          <p:cNvPr id="25" name="Google Shape;25;p6"/>
          <p:cNvSpPr txBox="1">
            <a:spLocks noGrp="1"/>
          </p:cNvSpPr>
          <p:nvPr>
            <p:ph type="body" idx="1"/>
          </p:nvPr>
        </p:nvSpPr>
        <p:spPr>
          <a:xfrm>
            <a:off x="571500" y="577516"/>
            <a:ext cx="8001000" cy="3640159"/>
          </a:xfrm>
          <a:prstGeom prst="rect">
            <a:avLst/>
          </a:prstGeom>
        </p:spPr>
        <p:txBody>
          <a:bodyPr spcFirstLastPara="1" wrap="square" lIns="0" tIns="0" rIns="0" bIns="0" anchor="t" anchorCtr="0">
            <a:noAutofit/>
          </a:bodyPr>
          <a:lstStyle>
            <a:lvl1pPr marL="0" lvl="0" indent="0">
              <a:lnSpc>
                <a:spcPct val="100000"/>
              </a:lnSpc>
              <a:spcBef>
                <a:spcPts val="0"/>
              </a:spcBef>
              <a:spcAft>
                <a:spcPts val="1800"/>
              </a:spcAft>
              <a:buSzPts val="1900"/>
              <a:buNone/>
              <a:defRPr sz="3000" b="1" i="0">
                <a:solidFill>
                  <a:srgbClr val="E69138"/>
                </a:solidFill>
                <a:latin typeface="Arial Narrow" panose="020B0604020202020204" pitchFamily="34" charset="0"/>
                <a:cs typeface="Arial Narrow" panose="020B0604020202020204" pitchFamily="34" charset="0"/>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dirty="0"/>
          </a:p>
        </p:txBody>
      </p:sp>
      <p:sp>
        <p:nvSpPr>
          <p:cNvPr id="2" name="Google Shape;8;p1">
            <a:extLst>
              <a:ext uri="{FF2B5EF4-FFF2-40B4-BE49-F238E27FC236}">
                <a16:creationId xmlns:a16="http://schemas.microsoft.com/office/drawing/2014/main" id="{2D03C409-4AA9-3EEA-5544-5FF913734A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90770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estions and Answers" userDrawn="1">
  <p:cSld name="TITLE_1_2">
    <p:spTree>
      <p:nvGrpSpPr>
        <p:cNvPr id="1" name="Shape 21"/>
        <p:cNvGrpSpPr/>
        <p:nvPr/>
      </p:nvGrpSpPr>
      <p:grpSpPr>
        <a:xfrm>
          <a:off x="0" y="0"/>
          <a:ext cx="0" cy="0"/>
          <a:chOff x="0" y="0"/>
          <a:chExt cx="0" cy="0"/>
        </a:xfrm>
      </p:grpSpPr>
      <p:sp>
        <p:nvSpPr>
          <p:cNvPr id="2" name="Google Shape;8;p1">
            <a:extLst>
              <a:ext uri="{FF2B5EF4-FFF2-40B4-BE49-F238E27FC236}">
                <a16:creationId xmlns:a16="http://schemas.microsoft.com/office/drawing/2014/main" id="{3B8097B0-2DC9-3C2C-CA30-88DE171A98FE}"/>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3" name="Text Placeholder 3">
            <a:extLst>
              <a:ext uri="{FF2B5EF4-FFF2-40B4-BE49-F238E27FC236}">
                <a16:creationId xmlns:a16="http://schemas.microsoft.com/office/drawing/2014/main" id="{8DC4AC14-24B6-CABB-BE94-3AB4C136CB4E}"/>
              </a:ext>
            </a:extLst>
          </p:cNvPr>
          <p:cNvSpPr>
            <a:spLocks noGrp="1"/>
          </p:cNvSpPr>
          <p:nvPr>
            <p:ph type="body" sz="quarter" idx="10"/>
          </p:nvPr>
        </p:nvSpPr>
        <p:spPr>
          <a:xfrm>
            <a:off x="571500" y="1747109"/>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71500" y="322325"/>
            <a:ext cx="8001000" cy="4992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2800"/>
              <a:buFont typeface="Arial Narrow"/>
              <a:buNone/>
              <a:defRPr sz="2800" b="1">
                <a:solidFill>
                  <a:schemeClr val="dk1"/>
                </a:solidFill>
                <a:latin typeface="Arial Narrow"/>
                <a:ea typeface="Arial Narrow"/>
                <a:cs typeface="Arial Narrow"/>
                <a:sym typeface="Arial Narrow"/>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571500" y="932200"/>
            <a:ext cx="8001000" cy="3068400"/>
          </a:xfrm>
          <a:prstGeom prst="rect">
            <a:avLst/>
          </a:prstGeom>
          <a:noFill/>
          <a:ln>
            <a:noFill/>
          </a:ln>
        </p:spPr>
        <p:txBody>
          <a:bodyPr spcFirstLastPara="1" wrap="square" lIns="0" tIns="0" rIns="0" bIns="0" anchor="t" anchorCtr="0">
            <a:noAutofit/>
          </a:bodyPr>
          <a:lstStyle>
            <a:lvl1pPr marL="457200" lvl="0"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1pPr>
            <a:lvl2pPr marL="914400" lvl="1"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2pPr>
            <a:lvl3pPr marL="1371600" lvl="2"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3pPr>
            <a:lvl4pPr marL="1828800" lvl="3"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4pPr>
            <a:lvl5pPr marL="2286000" lvl="4"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5pPr>
            <a:lvl6pPr marL="2743200" lvl="5"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6pPr>
            <a:lvl7pPr marL="3200400" lvl="6"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7pPr>
            <a:lvl8pPr marL="3657600" lvl="7"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8pPr>
            <a:lvl9pPr marL="4114800" lvl="8"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9pPr>
          </a:lstStyle>
          <a:p>
            <a:endParaRPr dirty="0"/>
          </a:p>
        </p:txBody>
      </p:sp>
      <p:sp>
        <p:nvSpPr>
          <p:cNvPr id="8" name="Google Shape;8;p1"/>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cxnSp>
        <p:nvCxnSpPr>
          <p:cNvPr id="10" name="Google Shape;10;p1"/>
          <p:cNvCxnSpPr/>
          <p:nvPr/>
        </p:nvCxnSpPr>
        <p:spPr>
          <a:xfrm>
            <a:off x="10275" y="4757125"/>
            <a:ext cx="9135000" cy="0"/>
          </a:xfrm>
          <a:prstGeom prst="straightConnector1">
            <a:avLst/>
          </a:prstGeom>
          <a:noFill/>
          <a:ln w="19050" cap="flat" cmpd="sng">
            <a:solidFill>
              <a:srgbClr val="EFEFEF"/>
            </a:solidFill>
            <a:prstDash val="solid"/>
            <a:round/>
            <a:headEnd type="none" w="med" len="med"/>
            <a:tailEnd type="none" w="med" len="med"/>
          </a:ln>
        </p:spPr>
      </p:cxnSp>
      <p:sp>
        <p:nvSpPr>
          <p:cNvPr id="4" name="Google Shape;9;p1">
            <a:extLst>
              <a:ext uri="{FF2B5EF4-FFF2-40B4-BE49-F238E27FC236}">
                <a16:creationId xmlns:a16="http://schemas.microsoft.com/office/drawing/2014/main" id="{268E0092-EB6F-9E58-7938-FC49A76C58A0}"/>
              </a:ext>
            </a:extLst>
          </p:cNvPr>
          <p:cNvSpPr txBox="1"/>
          <p:nvPr userDrawn="1"/>
        </p:nvSpPr>
        <p:spPr>
          <a:xfrm>
            <a:off x="4732338" y="4766736"/>
            <a:ext cx="4335337"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None/>
            </a:pPr>
            <a:r>
              <a:rPr lang="en" sz="850" dirty="0">
                <a:solidFill>
                  <a:srgbClr val="999999"/>
                </a:solidFill>
                <a:latin typeface="Arial Narrow"/>
                <a:ea typeface="Arial Narrow"/>
                <a:cs typeface="Arial Narrow"/>
                <a:sym typeface="Arial Narrow"/>
              </a:rPr>
              <a:t>UNITED STATES HOLOCAUST MEMORIAL MUSEUM  |  </a:t>
            </a:r>
            <a:r>
              <a:rPr lang="en-US" sz="850" dirty="0">
                <a:solidFill>
                  <a:srgbClr val="999999"/>
                </a:solidFill>
                <a:latin typeface="Arial Narrow"/>
                <a:ea typeface="Arial Narrow"/>
                <a:cs typeface="Arial Narrow"/>
                <a:sym typeface="Arial Narrow"/>
              </a:rPr>
              <a:t>US DEPARTMENT OF STATE</a:t>
            </a:r>
            <a:endParaRPr sz="850" dirty="0">
              <a:solidFill>
                <a:srgbClr val="999999"/>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3" r:id="rId1"/>
    <p:sldLayoutId id="2147483675" r:id="rId2"/>
    <p:sldLayoutId id="2147483676" r:id="rId3"/>
    <p:sldLayoutId id="2147483662" r:id="rId4"/>
    <p:sldLayoutId id="2147483677" r:id="rId5"/>
    <p:sldLayoutId id="214748365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657">
          <p15:clr>
            <a:srgbClr val="EA4335"/>
          </p15:clr>
        </p15:guide>
        <p15:guide id="2" pos="360">
          <p15:clr>
            <a:srgbClr val="EA4335"/>
          </p15:clr>
        </p15:guide>
        <p15:guide id="3" pos="2981">
          <p15:clr>
            <a:srgbClr val="EA4335"/>
          </p15:clr>
        </p15:guide>
        <p15:guide id="4" pos="2779">
          <p15:clr>
            <a:srgbClr val="EA4335"/>
          </p15:clr>
        </p15:guide>
        <p15:guide id="5" pos="5400">
          <p15:clr>
            <a:srgbClr val="EA4335"/>
          </p15:clr>
        </p15:guide>
        <p15:guide id="6" orient="horz" pos="203">
          <p15:clr>
            <a:srgbClr val="EA4335"/>
          </p15:clr>
        </p15:guide>
        <p15:guide id="7" orient="horz" pos="514">
          <p15:clr>
            <a:srgbClr val="0000FF"/>
          </p15:clr>
        </p15:guide>
        <p15:guide id="8" orient="horz" pos="2520">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video" Target="https://www.youtube.com/embed/i2dJ81P2Ie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BA27F9-6003-D0F4-C986-573AE8D23FA0}"/>
              </a:ext>
            </a:extLst>
          </p:cNvPr>
          <p:cNvSpPr>
            <a:spLocks noGrp="1"/>
          </p:cNvSpPr>
          <p:nvPr>
            <p:ph type="body" sz="quarter" idx="10"/>
          </p:nvPr>
        </p:nvSpPr>
        <p:spPr/>
        <p:txBody>
          <a:bodyPr/>
          <a:lstStyle/>
          <a:p>
            <a:r>
              <a:rPr lang="en-US" sz="3500" dirty="0"/>
              <a:t>FIRST-HAND TESTIMONY</a:t>
            </a:r>
          </a:p>
          <a:p>
            <a:r>
              <a:rPr lang="en-US" sz="2300" cap="none" dirty="0">
                <a:solidFill>
                  <a:srgbClr val="E69138"/>
                </a:solidFill>
              </a:rPr>
              <a:t>Lessons in Leadership: Criminal Justice Approaches </a:t>
            </a:r>
            <a:br>
              <a:rPr lang="en-US" sz="2300" cap="none" dirty="0">
                <a:solidFill>
                  <a:srgbClr val="E69138"/>
                </a:solidFill>
              </a:rPr>
            </a:br>
            <a:r>
              <a:rPr lang="en-US" sz="2300" cap="none" dirty="0">
                <a:solidFill>
                  <a:srgbClr val="E69138"/>
                </a:solidFill>
              </a:rPr>
              <a:t>for Preventing Mass Atrocities</a:t>
            </a:r>
          </a:p>
        </p:txBody>
      </p:sp>
    </p:spTree>
    <p:extLst>
      <p:ext uri="{BB962C8B-B14F-4D97-AF65-F5344CB8AC3E}">
        <p14:creationId xmlns:p14="http://schemas.microsoft.com/office/powerpoint/2010/main" val="48560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75048-2A1B-EB6C-F9C1-A4466577D9CF}"/>
              </a:ext>
            </a:extLst>
          </p:cNvPr>
          <p:cNvSpPr>
            <a:spLocks noGrp="1"/>
          </p:cNvSpPr>
          <p:nvPr>
            <p:ph type="body" idx="1"/>
          </p:nvPr>
        </p:nvSpPr>
        <p:spPr>
          <a:xfrm>
            <a:off x="1700774" y="1275903"/>
            <a:ext cx="6871725" cy="2846100"/>
          </a:xfrm>
        </p:spPr>
        <p:txBody>
          <a:bodyPr/>
          <a:lstStyle/>
          <a:p>
            <a:pPr marL="342900" indent="-342900">
              <a:lnSpc>
                <a:spcPct val="112000"/>
              </a:lnSpc>
              <a:spcAft>
                <a:spcPts val="1000"/>
              </a:spcAft>
              <a:buFont typeface="Arial" panose="020B0604020202020204" pitchFamily="34" charset="0"/>
              <a:buChar char="•"/>
            </a:pPr>
            <a:r>
              <a:rPr lang="en-US" sz="2100" dirty="0"/>
              <a:t>Explore the impact of mass atrocities on individuals, </a:t>
            </a:r>
            <a:br>
              <a:rPr lang="en-US" sz="2100" dirty="0"/>
            </a:br>
            <a:r>
              <a:rPr lang="en-US" sz="2100" dirty="0"/>
              <a:t>their families, and their communities</a:t>
            </a:r>
          </a:p>
          <a:p>
            <a:pPr marL="342900" indent="-342900">
              <a:lnSpc>
                <a:spcPct val="112000"/>
              </a:lnSpc>
              <a:spcAft>
                <a:spcPts val="1000"/>
              </a:spcAft>
              <a:buFont typeface="Arial" panose="020B0604020202020204" pitchFamily="34" charset="0"/>
              <a:buChar char="•"/>
            </a:pPr>
            <a:r>
              <a:rPr lang="en-US" sz="2100" dirty="0"/>
              <a:t>Discuss the impact, both positive and negative, that </a:t>
            </a:r>
            <a:br>
              <a:rPr lang="en-US" sz="2100" dirty="0"/>
            </a:br>
            <a:r>
              <a:rPr lang="en-US" sz="2100" dirty="0"/>
              <a:t>the actions of criminal justice leaders can have on </a:t>
            </a:r>
            <a:br>
              <a:rPr lang="en-US" sz="2100" dirty="0"/>
            </a:br>
            <a:r>
              <a:rPr lang="en-US" sz="2100" dirty="0"/>
              <a:t>targeted groups</a:t>
            </a:r>
          </a:p>
          <a:p>
            <a:pPr marL="342900" indent="-342900">
              <a:lnSpc>
                <a:spcPct val="112000"/>
              </a:lnSpc>
              <a:spcAft>
                <a:spcPts val="1000"/>
              </a:spcAft>
              <a:buFont typeface="Arial" panose="020B0604020202020204" pitchFamily="34" charset="0"/>
              <a:buChar char="•"/>
            </a:pPr>
            <a:r>
              <a:rPr lang="en-US" sz="2100" dirty="0"/>
              <a:t>Discuss what roadblocks exist to addressing mass </a:t>
            </a:r>
            <a:br>
              <a:rPr lang="en-US" sz="2100" dirty="0"/>
            </a:br>
            <a:r>
              <a:rPr lang="en-US" sz="2100" dirty="0"/>
              <a:t>atrocity risk in your own context and possible solutions </a:t>
            </a:r>
            <a:br>
              <a:rPr lang="en-US" sz="2100" dirty="0"/>
            </a:br>
            <a:r>
              <a:rPr lang="en-US" sz="2100" dirty="0"/>
              <a:t>to these roadblocks</a:t>
            </a:r>
          </a:p>
        </p:txBody>
      </p:sp>
      <p:sp>
        <p:nvSpPr>
          <p:cNvPr id="3" name="Text Placeholder 2">
            <a:extLst>
              <a:ext uri="{FF2B5EF4-FFF2-40B4-BE49-F238E27FC236}">
                <a16:creationId xmlns:a16="http://schemas.microsoft.com/office/drawing/2014/main" id="{C52F925A-552A-9188-887E-CA9EB6A9CF4A}"/>
              </a:ext>
            </a:extLst>
          </p:cNvPr>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3171E6CD-CA86-304A-6112-37D20C68AE2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55193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1B998-27C4-131B-ED23-0801836D00D3}"/>
              </a:ext>
            </a:extLst>
          </p:cNvPr>
          <p:cNvSpPr>
            <a:spLocks noGrp="1"/>
          </p:cNvSpPr>
          <p:nvPr>
            <p:ph type="title"/>
          </p:nvPr>
        </p:nvSpPr>
        <p:spPr/>
        <p:txBody>
          <a:bodyPr/>
          <a:lstStyle/>
          <a:p>
            <a:r>
              <a:rPr lang="en-US" dirty="0"/>
              <a:t>Rohingya Testimony</a:t>
            </a:r>
          </a:p>
        </p:txBody>
      </p:sp>
      <p:sp>
        <p:nvSpPr>
          <p:cNvPr id="3" name="Slide Number Placeholder 2">
            <a:extLst>
              <a:ext uri="{FF2B5EF4-FFF2-40B4-BE49-F238E27FC236}">
                <a16:creationId xmlns:a16="http://schemas.microsoft.com/office/drawing/2014/main" id="{F139D32F-579C-7992-AF44-F73D3643CFF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a:t>
            </a:fld>
            <a:endParaRPr lang="en"/>
          </a:p>
        </p:txBody>
      </p:sp>
      <p:sp>
        <p:nvSpPr>
          <p:cNvPr id="4" name="Text Placeholder 3">
            <a:extLst>
              <a:ext uri="{FF2B5EF4-FFF2-40B4-BE49-F238E27FC236}">
                <a16:creationId xmlns:a16="http://schemas.microsoft.com/office/drawing/2014/main" id="{4342ABCE-6357-3C5E-9842-1DC7DFF42D95}"/>
              </a:ext>
            </a:extLst>
          </p:cNvPr>
          <p:cNvSpPr>
            <a:spLocks noGrp="1"/>
          </p:cNvSpPr>
          <p:nvPr>
            <p:ph type="body" idx="2"/>
          </p:nvPr>
        </p:nvSpPr>
        <p:spPr/>
        <p:txBody>
          <a:bodyPr/>
          <a:lstStyle/>
          <a:p>
            <a:r>
              <a:rPr lang="en-US" dirty="0"/>
              <a:t>US Holocaust Memorial Museum</a:t>
            </a:r>
          </a:p>
        </p:txBody>
      </p:sp>
      <p:pic>
        <p:nvPicPr>
          <p:cNvPr id="7" name="Online Media 6">
            <a:hlinkClick r:id="" action="ppaction://media"/>
            <a:extLst>
              <a:ext uri="{FF2B5EF4-FFF2-40B4-BE49-F238E27FC236}">
                <a16:creationId xmlns:a16="http://schemas.microsoft.com/office/drawing/2014/main" id="{4380201D-AEA6-458A-8EF5-5D2AC8E3AA73}"/>
              </a:ext>
            </a:extLst>
          </p:cNvPr>
          <p:cNvPicPr>
            <a:picLocks noRot="1" noChangeAspect="1"/>
          </p:cNvPicPr>
          <p:nvPr>
            <a:videoFile r:link="rId1"/>
          </p:nvPr>
        </p:nvPicPr>
        <p:blipFill>
          <a:blip r:embed="rId3"/>
          <a:stretch>
            <a:fillRect/>
          </a:stretch>
        </p:blipFill>
        <p:spPr>
          <a:xfrm>
            <a:off x="1545998" y="959813"/>
            <a:ext cx="5731329" cy="3223873"/>
          </a:xfrm>
          <a:prstGeom prst="rect">
            <a:avLst/>
          </a:prstGeom>
        </p:spPr>
      </p:pic>
    </p:spTree>
    <p:extLst>
      <p:ext uri="{BB962C8B-B14F-4D97-AF65-F5344CB8AC3E}">
        <p14:creationId xmlns:p14="http://schemas.microsoft.com/office/powerpoint/2010/main" val="31997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What stood out to you as you listened to Wai Wai Nu’s testimony?</a:t>
            </a:r>
          </a:p>
          <a:p>
            <a:pPr marL="342900" indent="-342900">
              <a:buFont typeface="Arial" panose="020B0604020202020204" pitchFamily="34" charset="0"/>
              <a:buChar char="•"/>
            </a:pPr>
            <a:r>
              <a:rPr lang="en-US" dirty="0"/>
              <a:t>What impact did the actions of police and others within the Burmese criminal justice system have on Wai Wai Nu and those in her community? What impact might these actions have on the larger society or the criminal justice system going forward?</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285569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What roadblocks, if any, exist to addressing mass atrocity risk in your own context? What are some possible solutions to these roadblocks?</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Discussion</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961752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6</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p:txBody>
          <a:bodyPr/>
          <a:lstStyle/>
          <a:p>
            <a:r>
              <a:rPr lang="en-US" dirty="0"/>
              <a:t>Conclusion</a:t>
            </a:r>
          </a:p>
        </p:txBody>
      </p:sp>
    </p:spTree>
    <p:extLst>
      <p:ext uri="{BB962C8B-B14F-4D97-AF65-F5344CB8AC3E}">
        <p14:creationId xmlns:p14="http://schemas.microsoft.com/office/powerpoint/2010/main" val="473931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TotalTime>
  <Words>173</Words>
  <Application>Microsoft Macintosh PowerPoint</Application>
  <PresentationFormat>On-screen Show (16:9)</PresentationFormat>
  <Paragraphs>19</Paragraphs>
  <Slides>6</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Arial Narrow</vt:lpstr>
      <vt:lpstr>Simple Light</vt:lpstr>
      <vt:lpstr>PowerPoint Presentation</vt:lpstr>
      <vt:lpstr>PowerPoint Presentation</vt:lpstr>
      <vt:lpstr>Rohingya Testimony</vt:lpstr>
      <vt:lpstr>Discussion</vt:lpstr>
      <vt:lpstr>Discussion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 Presentation</dc:title>
  <dc:subject/>
  <dc:creator>US Holocaust Memorial Museum</dc:creator>
  <cp:keywords/>
  <dc:description/>
  <cp:lastModifiedBy>Mara Kurlandsky</cp:lastModifiedBy>
  <cp:revision>56</cp:revision>
  <dcterms:modified xsi:type="dcterms:W3CDTF">2023-06-26T20:39:56Z</dcterms:modified>
  <cp:category/>
</cp:coreProperties>
</file>