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74" r:id="rId1"/>
  </p:sldMasterIdLst>
  <p:notesMasterIdLst>
    <p:notesMasterId r:id="rId18"/>
  </p:notesMasterIdLst>
  <p:sldIdLst>
    <p:sldId id="366" r:id="rId2"/>
    <p:sldId id="361" r:id="rId3"/>
    <p:sldId id="359" r:id="rId4"/>
    <p:sldId id="367" r:id="rId5"/>
    <p:sldId id="368" r:id="rId6"/>
    <p:sldId id="369" r:id="rId7"/>
    <p:sldId id="370" r:id="rId8"/>
    <p:sldId id="376" r:id="rId9"/>
    <p:sldId id="371" r:id="rId10"/>
    <p:sldId id="378" r:id="rId11"/>
    <p:sldId id="377" r:id="rId12"/>
    <p:sldId id="362" r:id="rId13"/>
    <p:sldId id="373" r:id="rId14"/>
    <p:sldId id="374" r:id="rId15"/>
    <p:sldId id="375" r:id="rId16"/>
    <p:sldId id="360" r:id="rId17"/>
  </p:sldIdLst>
  <p:sldSz cx="9144000" cy="5143500" type="screen16x9"/>
  <p:notesSz cx="6858000" cy="9144000"/>
  <p:embeddedFontLst>
    <p:embeddedFont>
      <p:font typeface="Arial Narrow" panose="020B0604020202020204" pitchFamily="34" charset="0"/>
      <p:regular r:id="rId19"/>
      <p:bold r:id="rId20"/>
      <p:italic r:id="rId21"/>
      <p:boldItalic r:id="rId22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95959"/>
    <a:srgbClr val="375B89"/>
    <a:srgbClr val="E691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C7D03738-47EB-4852-AC3E-02DA4B0C0CB2}">
  <a:tblStyle styleId="{C7D03738-47EB-4852-AC3E-02DA4B0C0CB2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1359"/>
    <p:restoredTop sz="94789"/>
  </p:normalViewPr>
  <p:slideViewPr>
    <p:cSldViewPr snapToGrid="0" snapToObjects="1">
      <p:cViewPr varScale="1">
        <p:scale>
          <a:sx n="131" d="100"/>
          <a:sy n="131" d="100"/>
        </p:scale>
        <p:origin x="176" y="5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font" Target="fonts/font3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font" Target="fonts/font2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font" Target="fonts/font1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4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9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userDrawn="1">
  <p:cSld name="BLANK_1"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27"/>
          <p:cNvSpPr/>
          <p:nvPr/>
        </p:nvSpPr>
        <p:spPr>
          <a:xfrm>
            <a:off x="125" y="4667025"/>
            <a:ext cx="9144000" cy="4764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43C5508-4D77-CF74-378F-45A49EAF3CC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71500" y="322263"/>
            <a:ext cx="8001000" cy="2249424"/>
          </a:xfrm>
        </p:spPr>
        <p:txBody>
          <a:bodyPr anchor="b" anchorCtr="0"/>
          <a:lstStyle>
            <a:lvl1pPr marL="0" indent="0">
              <a:lnSpc>
                <a:spcPct val="90000"/>
              </a:lnSpc>
              <a:buNone/>
              <a:defRPr lang="en-US" sz="3500" b="1" i="0" u="none" strike="noStrike" cap="all" dirty="0" smtClean="0">
                <a:solidFill>
                  <a:srgbClr val="000000"/>
                </a:solidFill>
                <a:latin typeface="Arial Narrow" panose="020B0604020202020204" pitchFamily="34" charset="0"/>
                <a:ea typeface="Arial"/>
                <a:cs typeface="Arial Narrow" panose="020B0604020202020204" pitchFamily="34" charset="0"/>
                <a:sym typeface="Arial"/>
              </a:defRPr>
            </a:lvl1pPr>
            <a:lvl2pPr marL="565150" indent="0">
              <a:buNone/>
              <a:defRPr/>
            </a:lvl2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C70B240-7F3A-D2CE-0FDA-FD2F99A42A7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0458" y="3565665"/>
            <a:ext cx="9154458" cy="1206291"/>
          </a:xfrm>
          <a:prstGeom prst="rect">
            <a:avLst/>
          </a:prstGeom>
        </p:spPr>
      </p:pic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genda" preserve="1" userDrawn="1">
  <p:cSld name="a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0"/>
          <p:cNvSpPr txBox="1">
            <a:spLocks noGrp="1"/>
          </p:cNvSpPr>
          <p:nvPr>
            <p:ph type="body" idx="1"/>
          </p:nvPr>
        </p:nvSpPr>
        <p:spPr>
          <a:xfrm>
            <a:off x="1700774" y="1371600"/>
            <a:ext cx="6871725" cy="28461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marL="0" lvl="0" indent="0" rtl="0">
              <a:lnSpc>
                <a:spcPct val="113000"/>
              </a:lnSpc>
              <a:spcBef>
                <a:spcPts val="0"/>
              </a:spcBef>
              <a:spcAft>
                <a:spcPts val="1200"/>
              </a:spcAft>
              <a:buSzPts val="1600"/>
              <a:buFont typeface="Arial Narrow"/>
              <a:buNone/>
              <a:defRPr sz="2300" b="0" i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Arial Narrow"/>
              </a:defRPr>
            </a:lvl1pPr>
            <a:lvl2pPr marL="914400" lvl="1" indent="-330200" rtl="0">
              <a:lnSpc>
                <a:spcPct val="175000"/>
              </a:lnSpc>
              <a:spcBef>
                <a:spcPts val="0"/>
              </a:spcBef>
              <a:spcAft>
                <a:spcPts val="0"/>
              </a:spcAft>
              <a:buSzPts val="1600"/>
              <a:buFont typeface="Arial Narrow"/>
              <a:buChar char="○"/>
              <a:defRPr sz="1600" b="1">
                <a:latin typeface="Arial Narrow"/>
                <a:ea typeface="Arial Narrow"/>
                <a:cs typeface="Arial Narrow"/>
                <a:sym typeface="Arial Narrow"/>
              </a:defRPr>
            </a:lvl2pPr>
            <a:lvl3pPr marL="1371600" lvl="2" indent="-330200" rtl="0">
              <a:lnSpc>
                <a:spcPct val="175000"/>
              </a:lnSpc>
              <a:spcBef>
                <a:spcPts val="0"/>
              </a:spcBef>
              <a:spcAft>
                <a:spcPts val="0"/>
              </a:spcAft>
              <a:buSzPts val="1600"/>
              <a:buFont typeface="Arial Narrow"/>
              <a:buChar char="■"/>
              <a:defRPr sz="1600" b="1">
                <a:latin typeface="Arial Narrow"/>
                <a:ea typeface="Arial Narrow"/>
                <a:cs typeface="Arial Narrow"/>
                <a:sym typeface="Arial Narrow"/>
              </a:defRPr>
            </a:lvl3pPr>
            <a:lvl4pPr marL="1828800" lvl="3" indent="-330200" rtl="0">
              <a:lnSpc>
                <a:spcPct val="175000"/>
              </a:lnSpc>
              <a:spcBef>
                <a:spcPts val="0"/>
              </a:spcBef>
              <a:spcAft>
                <a:spcPts val="0"/>
              </a:spcAft>
              <a:buSzPts val="1600"/>
              <a:buFont typeface="Arial Narrow"/>
              <a:buChar char="●"/>
              <a:defRPr sz="1600" b="1">
                <a:latin typeface="Arial Narrow"/>
                <a:ea typeface="Arial Narrow"/>
                <a:cs typeface="Arial Narrow"/>
                <a:sym typeface="Arial Narrow"/>
              </a:defRPr>
            </a:lvl4pPr>
            <a:lvl5pPr marL="2286000" lvl="4" indent="-330200" rtl="0">
              <a:lnSpc>
                <a:spcPct val="175000"/>
              </a:lnSpc>
              <a:spcBef>
                <a:spcPts val="0"/>
              </a:spcBef>
              <a:spcAft>
                <a:spcPts val="0"/>
              </a:spcAft>
              <a:buSzPts val="1600"/>
              <a:buFont typeface="Arial Narrow"/>
              <a:buChar char="○"/>
              <a:defRPr sz="1600" b="1">
                <a:latin typeface="Arial Narrow"/>
                <a:ea typeface="Arial Narrow"/>
                <a:cs typeface="Arial Narrow"/>
                <a:sym typeface="Arial Narrow"/>
              </a:defRPr>
            </a:lvl5pPr>
            <a:lvl6pPr marL="2743200" lvl="5" indent="-330200" rtl="0">
              <a:lnSpc>
                <a:spcPct val="175000"/>
              </a:lnSpc>
              <a:spcBef>
                <a:spcPts val="0"/>
              </a:spcBef>
              <a:spcAft>
                <a:spcPts val="0"/>
              </a:spcAft>
              <a:buSzPts val="1600"/>
              <a:buFont typeface="Arial Narrow"/>
              <a:buChar char="■"/>
              <a:defRPr sz="1600" b="1">
                <a:latin typeface="Arial Narrow"/>
                <a:ea typeface="Arial Narrow"/>
                <a:cs typeface="Arial Narrow"/>
                <a:sym typeface="Arial Narrow"/>
              </a:defRPr>
            </a:lvl6pPr>
            <a:lvl7pPr marL="3200400" lvl="6" indent="-330200" rtl="0">
              <a:lnSpc>
                <a:spcPct val="175000"/>
              </a:lnSpc>
              <a:spcBef>
                <a:spcPts val="0"/>
              </a:spcBef>
              <a:spcAft>
                <a:spcPts val="0"/>
              </a:spcAft>
              <a:buSzPts val="1600"/>
              <a:buFont typeface="Arial Narrow"/>
              <a:buChar char="●"/>
              <a:defRPr sz="1600" b="1">
                <a:latin typeface="Arial Narrow"/>
                <a:ea typeface="Arial Narrow"/>
                <a:cs typeface="Arial Narrow"/>
                <a:sym typeface="Arial Narrow"/>
              </a:defRPr>
            </a:lvl7pPr>
            <a:lvl8pPr marL="3657600" lvl="7" indent="-330200" rtl="0">
              <a:lnSpc>
                <a:spcPct val="175000"/>
              </a:lnSpc>
              <a:spcBef>
                <a:spcPts val="0"/>
              </a:spcBef>
              <a:spcAft>
                <a:spcPts val="0"/>
              </a:spcAft>
              <a:buSzPts val="1600"/>
              <a:buFont typeface="Arial Narrow"/>
              <a:buChar char="○"/>
              <a:defRPr sz="1600" b="1">
                <a:latin typeface="Arial Narrow"/>
                <a:ea typeface="Arial Narrow"/>
                <a:cs typeface="Arial Narrow"/>
                <a:sym typeface="Arial Narrow"/>
              </a:defRPr>
            </a:lvl8pPr>
            <a:lvl9pPr marL="4114800" lvl="8" indent="-330200" rtl="0">
              <a:lnSpc>
                <a:spcPct val="175000"/>
              </a:lnSpc>
              <a:spcBef>
                <a:spcPts val="0"/>
              </a:spcBef>
              <a:spcAft>
                <a:spcPts val="0"/>
              </a:spcAft>
              <a:buSzPts val="1600"/>
              <a:buFont typeface="Arial Narrow"/>
              <a:buChar char="■"/>
              <a:defRPr sz="1600" b="1"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>
            <a:endParaRPr dirty="0"/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34103E96-2A0F-6B20-F736-F336094D47E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71500" y="322262"/>
            <a:ext cx="8001000" cy="813816"/>
          </a:xfrm>
        </p:spPr>
        <p:txBody>
          <a:bodyPr/>
          <a:lstStyle>
            <a:lvl1pPr marL="0" indent="0">
              <a:lnSpc>
                <a:spcPct val="114000"/>
              </a:lnSpc>
              <a:buNone/>
              <a:defRPr lang="en-US" sz="4700" b="1" i="0" u="none" strike="noStrike" cap="none" baseline="0" dirty="0" smtClean="0">
                <a:solidFill>
                  <a:schemeClr val="dk1"/>
                </a:solidFill>
                <a:latin typeface="Arial Narrow" panose="020B0604020202020204" pitchFamily="34" charset="0"/>
                <a:ea typeface="Arial Narrow" panose="020B0604020202020204" pitchFamily="34" charset="0"/>
                <a:cs typeface="Arial Narrow" panose="020B0604020202020204" pitchFamily="34" charset="0"/>
                <a:sym typeface="Arial"/>
              </a:defRPr>
            </a:lvl1pPr>
            <a:lvl2pPr indent="0">
              <a:lnSpc>
                <a:spcPct val="114000"/>
              </a:lnSpc>
              <a:buNone/>
              <a:defRPr sz="4700" b="1" i="0" cap="all" baseline="0">
                <a:latin typeface="Arial Narrow" panose="020B0604020202020204" pitchFamily="34" charset="0"/>
                <a:cs typeface="Arial Narrow" panose="020B0604020202020204" pitchFamily="34" charset="0"/>
              </a:defRPr>
            </a:lvl2pPr>
            <a:lvl3pPr indent="0">
              <a:lnSpc>
                <a:spcPct val="114000"/>
              </a:lnSpc>
              <a:buNone/>
              <a:defRPr sz="4700" b="1" i="0" cap="all" baseline="0">
                <a:latin typeface="Arial Narrow" panose="020B0604020202020204" pitchFamily="34" charset="0"/>
                <a:cs typeface="Arial Narrow" panose="020B0604020202020204" pitchFamily="34" charset="0"/>
              </a:defRPr>
            </a:lvl3pPr>
            <a:lvl4pPr indent="0">
              <a:lnSpc>
                <a:spcPct val="114000"/>
              </a:lnSpc>
              <a:buNone/>
              <a:defRPr sz="4700" b="1" i="0" cap="all" baseline="0">
                <a:latin typeface="Arial Narrow" panose="020B0604020202020204" pitchFamily="34" charset="0"/>
                <a:cs typeface="Arial Narrow" panose="020B0604020202020204" pitchFamily="34" charset="0"/>
              </a:defRPr>
            </a:lvl4pPr>
            <a:lvl5pPr indent="0">
              <a:lnSpc>
                <a:spcPct val="114000"/>
              </a:lnSpc>
              <a:buNone/>
              <a:defRPr sz="4700" b="1" i="0" cap="all" baseline="0">
                <a:latin typeface="Arial Narrow" panose="020B0604020202020204" pitchFamily="34" charset="0"/>
                <a:cs typeface="Arial Narrow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" name="Google Shape;8;p1">
            <a:extLst>
              <a:ext uri="{FF2B5EF4-FFF2-40B4-BE49-F238E27FC236}">
                <a16:creationId xmlns:a16="http://schemas.microsoft.com/office/drawing/2014/main" id="{767784A4-FAE6-7E73-98BC-A9CF519AD47C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47173" y="4718304"/>
            <a:ext cx="7146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buNone/>
              <a:defRPr sz="1000">
                <a:solidFill>
                  <a:srgbClr val="999999"/>
                </a:solidFill>
              </a:defRPr>
            </a:lvl1pPr>
            <a:lvl2pPr lvl="1" rtl="0">
              <a:buNone/>
              <a:defRPr sz="1000">
                <a:solidFill>
                  <a:srgbClr val="999999"/>
                </a:solidFill>
              </a:defRPr>
            </a:lvl2pPr>
            <a:lvl3pPr lvl="2" rtl="0">
              <a:buNone/>
              <a:defRPr sz="1000">
                <a:solidFill>
                  <a:srgbClr val="999999"/>
                </a:solidFill>
              </a:defRPr>
            </a:lvl3pPr>
            <a:lvl4pPr lvl="3" rtl="0">
              <a:buNone/>
              <a:defRPr sz="1000">
                <a:solidFill>
                  <a:srgbClr val="999999"/>
                </a:solidFill>
              </a:defRPr>
            </a:lvl4pPr>
            <a:lvl5pPr lvl="4" rtl="0">
              <a:buNone/>
              <a:defRPr sz="1000">
                <a:solidFill>
                  <a:srgbClr val="999999"/>
                </a:solidFill>
              </a:defRPr>
            </a:lvl5pPr>
            <a:lvl6pPr lvl="5" rtl="0">
              <a:buNone/>
              <a:defRPr sz="1000">
                <a:solidFill>
                  <a:srgbClr val="999999"/>
                </a:solidFill>
              </a:defRPr>
            </a:lvl6pPr>
            <a:lvl7pPr lvl="6" rtl="0">
              <a:buNone/>
              <a:defRPr sz="1000">
                <a:solidFill>
                  <a:srgbClr val="999999"/>
                </a:solidFill>
              </a:defRPr>
            </a:lvl7pPr>
            <a:lvl8pPr lvl="7" rtl="0">
              <a:buNone/>
              <a:defRPr sz="1000">
                <a:solidFill>
                  <a:srgbClr val="999999"/>
                </a:solidFill>
              </a:defRPr>
            </a:lvl8pPr>
            <a:lvl9pPr lvl="8" rtl="0">
              <a:buNone/>
              <a:defRPr sz="1000">
                <a:solidFill>
                  <a:srgbClr val="999999"/>
                </a:solidFill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9121307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864">
          <p15:clr>
            <a:srgbClr val="FA7B17"/>
          </p15:clr>
        </p15:guide>
        <p15:guide id="2" pos="1071">
          <p15:clr>
            <a:srgbClr val="FA7B17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ist Bulleted: single column" preserve="1" userDrawn="1">
  <p:cSld name="1_List Bulleted: single column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63;p18">
            <a:extLst>
              <a:ext uri="{FF2B5EF4-FFF2-40B4-BE49-F238E27FC236}">
                <a16:creationId xmlns:a16="http://schemas.microsoft.com/office/drawing/2014/main" id="{7B2908EA-E474-13F0-270F-1290A3E21A8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71500" y="322325"/>
            <a:ext cx="8001000" cy="49365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E69138"/>
              </a:buClr>
              <a:buSzPts val="2800"/>
              <a:buNone/>
              <a:defRPr sz="3000" b="1" i="0">
                <a:solidFill>
                  <a:srgbClr val="E69138"/>
                </a:solidFill>
                <a:latin typeface="Arial Narrow" panose="020B0604020202020204" pitchFamily="34" charset="0"/>
                <a:cs typeface="Arial Narrow" panose="020B0604020202020204" pitchFamily="34" charset="0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 dirty="0"/>
          </a:p>
        </p:txBody>
      </p:sp>
      <p:sp>
        <p:nvSpPr>
          <p:cNvPr id="3" name="Google Shape;8;p1">
            <a:extLst>
              <a:ext uri="{FF2B5EF4-FFF2-40B4-BE49-F238E27FC236}">
                <a16:creationId xmlns:a16="http://schemas.microsoft.com/office/drawing/2014/main" id="{4F5ABA3F-DCD5-912D-BED7-40DC5EB59C48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47173" y="4718304"/>
            <a:ext cx="7146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buNone/>
              <a:defRPr sz="1000">
                <a:solidFill>
                  <a:srgbClr val="999999"/>
                </a:solidFill>
              </a:defRPr>
            </a:lvl1pPr>
            <a:lvl2pPr lvl="1" rtl="0">
              <a:buNone/>
              <a:defRPr sz="1000">
                <a:solidFill>
                  <a:srgbClr val="999999"/>
                </a:solidFill>
              </a:defRPr>
            </a:lvl2pPr>
            <a:lvl3pPr lvl="2" rtl="0">
              <a:buNone/>
              <a:defRPr sz="1000">
                <a:solidFill>
                  <a:srgbClr val="999999"/>
                </a:solidFill>
              </a:defRPr>
            </a:lvl3pPr>
            <a:lvl4pPr lvl="3" rtl="0">
              <a:buNone/>
              <a:defRPr sz="1000">
                <a:solidFill>
                  <a:srgbClr val="999999"/>
                </a:solidFill>
              </a:defRPr>
            </a:lvl4pPr>
            <a:lvl5pPr lvl="4" rtl="0">
              <a:buNone/>
              <a:defRPr sz="1000">
                <a:solidFill>
                  <a:srgbClr val="999999"/>
                </a:solidFill>
              </a:defRPr>
            </a:lvl5pPr>
            <a:lvl6pPr lvl="5" rtl="0">
              <a:buNone/>
              <a:defRPr sz="1000">
                <a:solidFill>
                  <a:srgbClr val="999999"/>
                </a:solidFill>
              </a:defRPr>
            </a:lvl6pPr>
            <a:lvl7pPr lvl="6" rtl="0">
              <a:buNone/>
              <a:defRPr sz="1000">
                <a:solidFill>
                  <a:srgbClr val="999999"/>
                </a:solidFill>
              </a:defRPr>
            </a:lvl7pPr>
            <a:lvl8pPr lvl="7" rtl="0">
              <a:buNone/>
              <a:defRPr sz="1000">
                <a:solidFill>
                  <a:srgbClr val="999999"/>
                </a:solidFill>
              </a:defRPr>
            </a:lvl8pPr>
            <a:lvl9pPr lvl="8" rtl="0">
              <a:buNone/>
              <a:defRPr sz="1000">
                <a:solidFill>
                  <a:srgbClr val="999999"/>
                </a:solidFill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4" name="Google Shape;65;p18">
            <a:extLst>
              <a:ext uri="{FF2B5EF4-FFF2-40B4-BE49-F238E27FC236}">
                <a16:creationId xmlns:a16="http://schemas.microsoft.com/office/drawing/2014/main" id="{699D9B5A-AC23-65E3-837B-98AC436602C8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571063" y="3997415"/>
            <a:ext cx="3840600" cy="6138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>
            <a:lvl1pPr marL="0" lv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800" i="1"/>
            </a:lvl1pPr>
            <a:lvl2pPr marL="914400" lvl="1" indent="-2921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Char char="○"/>
              <a:defRPr sz="1000"/>
            </a:lvl2pPr>
            <a:lvl3pPr marL="1371600" lvl="2" indent="-2921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Char char="■"/>
              <a:defRPr sz="1000"/>
            </a:lvl3pPr>
            <a:lvl4pPr marL="1828800" lvl="3" indent="-2921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Char char="●"/>
              <a:defRPr sz="1000"/>
            </a:lvl4pPr>
            <a:lvl5pPr marL="2286000" lvl="4" indent="-2921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Char char="○"/>
              <a:defRPr sz="1000"/>
            </a:lvl5pPr>
            <a:lvl6pPr marL="2743200" lvl="5" indent="-2921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Char char="■"/>
              <a:defRPr sz="1000"/>
            </a:lvl6pPr>
            <a:lvl7pPr marL="3200400" lvl="6" indent="-2921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Char char="●"/>
              <a:defRPr sz="1000"/>
            </a:lvl7pPr>
            <a:lvl8pPr marL="3657600" lvl="7" indent="-2921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Char char="○"/>
              <a:defRPr sz="1000"/>
            </a:lvl8pPr>
            <a:lvl9pPr marL="4114800" lvl="8" indent="-2921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Char char="■"/>
              <a:defRPr sz="1000"/>
            </a:lvl9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5201248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ist Bulleted: single column" userDrawn="1">
  <p:cSld name="Title with body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6"/>
          <p:cNvSpPr txBox="1">
            <a:spLocks noGrp="1"/>
          </p:cNvSpPr>
          <p:nvPr>
            <p:ph type="body" idx="1"/>
          </p:nvPr>
        </p:nvSpPr>
        <p:spPr>
          <a:xfrm>
            <a:off x="571499" y="1033488"/>
            <a:ext cx="8001025" cy="31845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marL="0" lvl="0" indent="0" rtl="0">
              <a:lnSpc>
                <a:spcPct val="114000"/>
              </a:lnSpc>
              <a:spcBef>
                <a:spcPts val="0"/>
              </a:spcBef>
              <a:spcAft>
                <a:spcPts val="1200"/>
              </a:spcAft>
              <a:buSzPts val="1900"/>
              <a:buNone/>
              <a:defRPr sz="23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914400" lvl="1" indent="-34925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900"/>
              <a:buChar char="○"/>
              <a:defRPr/>
            </a:lvl2pPr>
            <a:lvl3pPr marL="1371600" lvl="2" indent="-34925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900"/>
              <a:buChar char="■"/>
              <a:defRPr/>
            </a:lvl3pPr>
            <a:lvl4pPr marL="1828800" lvl="3" indent="-34925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900"/>
              <a:buChar char="●"/>
              <a:defRPr/>
            </a:lvl4pPr>
            <a:lvl5pPr marL="2286000" lvl="4" indent="-34925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900"/>
              <a:buChar char="○"/>
              <a:defRPr/>
            </a:lvl5pPr>
            <a:lvl6pPr marL="2743200" lvl="5" indent="-34925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900"/>
              <a:buChar char="■"/>
              <a:defRPr/>
            </a:lvl6pPr>
            <a:lvl7pPr marL="3200400" lvl="6" indent="-34925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900"/>
              <a:buChar char="●"/>
              <a:defRPr/>
            </a:lvl7pPr>
            <a:lvl8pPr marL="3657600" lvl="7" indent="-34925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900"/>
              <a:buChar char="○"/>
              <a:defRPr/>
            </a:lvl8pPr>
            <a:lvl9pPr marL="4114800" lvl="8" indent="-34925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900"/>
              <a:buChar char="■"/>
              <a:defRPr/>
            </a:lvl9pPr>
          </a:lstStyle>
          <a:p>
            <a:endParaRPr dirty="0"/>
          </a:p>
        </p:txBody>
      </p:sp>
      <p:sp>
        <p:nvSpPr>
          <p:cNvPr id="2" name="Google Shape;63;p18">
            <a:extLst>
              <a:ext uri="{FF2B5EF4-FFF2-40B4-BE49-F238E27FC236}">
                <a16:creationId xmlns:a16="http://schemas.microsoft.com/office/drawing/2014/main" id="{7B2908EA-E474-13F0-270F-1290A3E21A8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71500" y="322325"/>
            <a:ext cx="8001000" cy="49365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E69138"/>
              </a:buClr>
              <a:buSzPts val="2800"/>
              <a:buNone/>
              <a:defRPr sz="3000" b="1" i="0">
                <a:solidFill>
                  <a:srgbClr val="E69138"/>
                </a:solidFill>
                <a:latin typeface="Arial Narrow" panose="020B0604020202020204" pitchFamily="34" charset="0"/>
                <a:cs typeface="Arial Narrow" panose="020B0604020202020204" pitchFamily="34" charset="0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 dirty="0"/>
          </a:p>
        </p:txBody>
      </p:sp>
      <p:sp>
        <p:nvSpPr>
          <p:cNvPr id="3" name="Google Shape;8;p1">
            <a:extLst>
              <a:ext uri="{FF2B5EF4-FFF2-40B4-BE49-F238E27FC236}">
                <a16:creationId xmlns:a16="http://schemas.microsoft.com/office/drawing/2014/main" id="{4F5ABA3F-DCD5-912D-BED7-40DC5EB59C48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47173" y="4718304"/>
            <a:ext cx="7146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buNone/>
              <a:defRPr sz="1000">
                <a:solidFill>
                  <a:srgbClr val="999999"/>
                </a:solidFill>
              </a:defRPr>
            </a:lvl1pPr>
            <a:lvl2pPr lvl="1" rtl="0">
              <a:buNone/>
              <a:defRPr sz="1000">
                <a:solidFill>
                  <a:srgbClr val="999999"/>
                </a:solidFill>
              </a:defRPr>
            </a:lvl2pPr>
            <a:lvl3pPr lvl="2" rtl="0">
              <a:buNone/>
              <a:defRPr sz="1000">
                <a:solidFill>
                  <a:srgbClr val="999999"/>
                </a:solidFill>
              </a:defRPr>
            </a:lvl3pPr>
            <a:lvl4pPr lvl="3" rtl="0">
              <a:buNone/>
              <a:defRPr sz="1000">
                <a:solidFill>
                  <a:srgbClr val="999999"/>
                </a:solidFill>
              </a:defRPr>
            </a:lvl4pPr>
            <a:lvl5pPr lvl="4" rtl="0">
              <a:buNone/>
              <a:defRPr sz="1000">
                <a:solidFill>
                  <a:srgbClr val="999999"/>
                </a:solidFill>
              </a:defRPr>
            </a:lvl5pPr>
            <a:lvl6pPr lvl="5" rtl="0">
              <a:buNone/>
              <a:defRPr sz="1000">
                <a:solidFill>
                  <a:srgbClr val="999999"/>
                </a:solidFill>
              </a:defRPr>
            </a:lvl6pPr>
            <a:lvl7pPr lvl="6" rtl="0">
              <a:buNone/>
              <a:defRPr sz="1000">
                <a:solidFill>
                  <a:srgbClr val="999999"/>
                </a:solidFill>
              </a:defRPr>
            </a:lvl7pPr>
            <a:lvl8pPr lvl="7" rtl="0">
              <a:buNone/>
              <a:defRPr sz="1000">
                <a:solidFill>
                  <a:srgbClr val="999999"/>
                </a:solidFill>
              </a:defRPr>
            </a:lvl8pPr>
            <a:lvl9pPr lvl="8" rtl="0">
              <a:buNone/>
              <a:defRPr sz="1000">
                <a:solidFill>
                  <a:srgbClr val="999999"/>
                </a:solidFill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Heading, single line with body" userDrawn="1">
  <p:cSld name="body only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6"/>
          <p:cNvSpPr txBox="1">
            <a:spLocks noGrp="1"/>
          </p:cNvSpPr>
          <p:nvPr>
            <p:ph type="body" idx="1"/>
          </p:nvPr>
        </p:nvSpPr>
        <p:spPr>
          <a:xfrm>
            <a:off x="571500" y="815975"/>
            <a:ext cx="8001000" cy="34017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marL="0" lvl="0" indent="0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SzPts val="1900"/>
              <a:buNone/>
              <a:defRPr sz="33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914400" lvl="1" indent="-349250">
              <a:spcBef>
                <a:spcPts val="0"/>
              </a:spcBef>
              <a:spcAft>
                <a:spcPts val="0"/>
              </a:spcAft>
              <a:buSzPts val="1900"/>
              <a:buChar char="○"/>
              <a:defRPr/>
            </a:lvl2pPr>
            <a:lvl3pPr marL="1371600" lvl="2" indent="-349250">
              <a:spcBef>
                <a:spcPts val="0"/>
              </a:spcBef>
              <a:spcAft>
                <a:spcPts val="0"/>
              </a:spcAft>
              <a:buSzPts val="1900"/>
              <a:buChar char="■"/>
              <a:defRPr/>
            </a:lvl3pPr>
            <a:lvl4pPr marL="1828800" lvl="3" indent="-349250">
              <a:spcBef>
                <a:spcPts val="0"/>
              </a:spcBef>
              <a:spcAft>
                <a:spcPts val="0"/>
              </a:spcAft>
              <a:buSzPts val="1900"/>
              <a:buChar char="●"/>
              <a:defRPr/>
            </a:lvl4pPr>
            <a:lvl5pPr marL="2286000" lvl="4" indent="-349250">
              <a:spcBef>
                <a:spcPts val="0"/>
              </a:spcBef>
              <a:spcAft>
                <a:spcPts val="0"/>
              </a:spcAft>
              <a:buSzPts val="1900"/>
              <a:buChar char="○"/>
              <a:defRPr/>
            </a:lvl5pPr>
            <a:lvl6pPr marL="2743200" lvl="5" indent="-349250">
              <a:spcBef>
                <a:spcPts val="0"/>
              </a:spcBef>
              <a:spcAft>
                <a:spcPts val="0"/>
              </a:spcAft>
              <a:buSzPts val="1900"/>
              <a:buChar char="■"/>
              <a:defRPr/>
            </a:lvl6pPr>
            <a:lvl7pPr marL="3200400" lvl="6" indent="-349250">
              <a:spcBef>
                <a:spcPts val="0"/>
              </a:spcBef>
              <a:spcAft>
                <a:spcPts val="0"/>
              </a:spcAft>
              <a:buSzPts val="1900"/>
              <a:buChar char="●"/>
              <a:defRPr/>
            </a:lvl7pPr>
            <a:lvl8pPr marL="3657600" lvl="7" indent="-349250">
              <a:spcBef>
                <a:spcPts val="0"/>
              </a:spcBef>
              <a:spcAft>
                <a:spcPts val="0"/>
              </a:spcAft>
              <a:buSzPts val="1900"/>
              <a:buChar char="○"/>
              <a:defRPr/>
            </a:lvl8pPr>
            <a:lvl9pPr marL="4114800" lvl="8" indent="-349250">
              <a:spcBef>
                <a:spcPts val="0"/>
              </a:spcBef>
              <a:spcAft>
                <a:spcPts val="0"/>
              </a:spcAft>
              <a:buSzPts val="1900"/>
              <a:buChar char="■"/>
              <a:defRPr/>
            </a:lvl9pPr>
          </a:lstStyle>
          <a:p>
            <a:endParaRPr dirty="0"/>
          </a:p>
        </p:txBody>
      </p:sp>
      <p:sp>
        <p:nvSpPr>
          <p:cNvPr id="2" name="Google Shape;8;p1">
            <a:extLst>
              <a:ext uri="{FF2B5EF4-FFF2-40B4-BE49-F238E27FC236}">
                <a16:creationId xmlns:a16="http://schemas.microsoft.com/office/drawing/2014/main" id="{2D03C409-4AA9-3EEA-5544-5FF913734A7C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47173" y="4718304"/>
            <a:ext cx="7146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buNone/>
              <a:defRPr sz="1000">
                <a:solidFill>
                  <a:srgbClr val="999999"/>
                </a:solidFill>
              </a:defRPr>
            </a:lvl1pPr>
            <a:lvl2pPr lvl="1" rtl="0">
              <a:buNone/>
              <a:defRPr sz="1000">
                <a:solidFill>
                  <a:srgbClr val="999999"/>
                </a:solidFill>
              </a:defRPr>
            </a:lvl2pPr>
            <a:lvl3pPr lvl="2" rtl="0">
              <a:buNone/>
              <a:defRPr sz="1000">
                <a:solidFill>
                  <a:srgbClr val="999999"/>
                </a:solidFill>
              </a:defRPr>
            </a:lvl3pPr>
            <a:lvl4pPr lvl="3" rtl="0">
              <a:buNone/>
              <a:defRPr sz="1000">
                <a:solidFill>
                  <a:srgbClr val="999999"/>
                </a:solidFill>
              </a:defRPr>
            </a:lvl4pPr>
            <a:lvl5pPr lvl="4" rtl="0">
              <a:buNone/>
              <a:defRPr sz="1000">
                <a:solidFill>
                  <a:srgbClr val="999999"/>
                </a:solidFill>
              </a:defRPr>
            </a:lvl5pPr>
            <a:lvl6pPr lvl="5" rtl="0">
              <a:buNone/>
              <a:defRPr sz="1000">
                <a:solidFill>
                  <a:srgbClr val="999999"/>
                </a:solidFill>
              </a:defRPr>
            </a:lvl6pPr>
            <a:lvl7pPr lvl="6" rtl="0">
              <a:buNone/>
              <a:defRPr sz="1000">
                <a:solidFill>
                  <a:srgbClr val="999999"/>
                </a:solidFill>
              </a:defRPr>
            </a:lvl7pPr>
            <a:lvl8pPr lvl="7" rtl="0">
              <a:buNone/>
              <a:defRPr sz="1000">
                <a:solidFill>
                  <a:srgbClr val="999999"/>
                </a:solidFill>
              </a:defRPr>
            </a:lvl8pPr>
            <a:lvl9pPr lvl="8" rtl="0">
              <a:buNone/>
              <a:defRPr sz="1000">
                <a:solidFill>
                  <a:srgbClr val="999999"/>
                </a:solidFill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estions and Answers" userDrawn="1">
  <p:cSld name="TITLE_1_2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8;p1">
            <a:extLst>
              <a:ext uri="{FF2B5EF4-FFF2-40B4-BE49-F238E27FC236}">
                <a16:creationId xmlns:a16="http://schemas.microsoft.com/office/drawing/2014/main" id="{3B8097B0-2DC9-3C2C-CA30-88DE171A98FE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47173" y="4718304"/>
            <a:ext cx="7146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buNone/>
              <a:defRPr sz="1000">
                <a:solidFill>
                  <a:srgbClr val="999999"/>
                </a:solidFill>
              </a:defRPr>
            </a:lvl1pPr>
            <a:lvl2pPr lvl="1" rtl="0">
              <a:buNone/>
              <a:defRPr sz="1000">
                <a:solidFill>
                  <a:srgbClr val="999999"/>
                </a:solidFill>
              </a:defRPr>
            </a:lvl2pPr>
            <a:lvl3pPr lvl="2" rtl="0">
              <a:buNone/>
              <a:defRPr sz="1000">
                <a:solidFill>
                  <a:srgbClr val="999999"/>
                </a:solidFill>
              </a:defRPr>
            </a:lvl3pPr>
            <a:lvl4pPr lvl="3" rtl="0">
              <a:buNone/>
              <a:defRPr sz="1000">
                <a:solidFill>
                  <a:srgbClr val="999999"/>
                </a:solidFill>
              </a:defRPr>
            </a:lvl4pPr>
            <a:lvl5pPr lvl="4" rtl="0">
              <a:buNone/>
              <a:defRPr sz="1000">
                <a:solidFill>
                  <a:srgbClr val="999999"/>
                </a:solidFill>
              </a:defRPr>
            </a:lvl5pPr>
            <a:lvl6pPr lvl="5" rtl="0">
              <a:buNone/>
              <a:defRPr sz="1000">
                <a:solidFill>
                  <a:srgbClr val="999999"/>
                </a:solidFill>
              </a:defRPr>
            </a:lvl6pPr>
            <a:lvl7pPr lvl="6" rtl="0">
              <a:buNone/>
              <a:defRPr sz="1000">
                <a:solidFill>
                  <a:srgbClr val="999999"/>
                </a:solidFill>
              </a:defRPr>
            </a:lvl7pPr>
            <a:lvl8pPr lvl="7" rtl="0">
              <a:buNone/>
              <a:defRPr sz="1000">
                <a:solidFill>
                  <a:srgbClr val="999999"/>
                </a:solidFill>
              </a:defRPr>
            </a:lvl8pPr>
            <a:lvl9pPr lvl="8" rtl="0">
              <a:buNone/>
              <a:defRPr sz="1000">
                <a:solidFill>
                  <a:srgbClr val="999999"/>
                </a:solidFill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3" name="Text Placeholder 3">
            <a:extLst>
              <a:ext uri="{FF2B5EF4-FFF2-40B4-BE49-F238E27FC236}">
                <a16:creationId xmlns:a16="http://schemas.microsoft.com/office/drawing/2014/main" id="{8DC4AC14-24B6-CABB-BE94-3AB4C136CB4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71500" y="1747109"/>
            <a:ext cx="8001000" cy="813816"/>
          </a:xfrm>
        </p:spPr>
        <p:txBody>
          <a:bodyPr/>
          <a:lstStyle>
            <a:lvl1pPr marL="0" indent="0">
              <a:lnSpc>
                <a:spcPct val="114000"/>
              </a:lnSpc>
              <a:buNone/>
              <a:defRPr lang="en-US" sz="4700" b="1" i="0" u="none" strike="noStrike" cap="none" baseline="0" dirty="0" smtClean="0">
                <a:solidFill>
                  <a:schemeClr val="dk1"/>
                </a:solidFill>
                <a:latin typeface="Arial Narrow" panose="020B0604020202020204" pitchFamily="34" charset="0"/>
                <a:ea typeface="Arial Narrow" panose="020B0604020202020204" pitchFamily="34" charset="0"/>
                <a:cs typeface="Arial Narrow" panose="020B0604020202020204" pitchFamily="34" charset="0"/>
                <a:sym typeface="Arial"/>
              </a:defRPr>
            </a:lvl1pPr>
            <a:lvl2pPr indent="0">
              <a:lnSpc>
                <a:spcPct val="114000"/>
              </a:lnSpc>
              <a:buNone/>
              <a:defRPr sz="4700" b="1" i="0" cap="all" baseline="0">
                <a:latin typeface="Arial Narrow" panose="020B0604020202020204" pitchFamily="34" charset="0"/>
                <a:cs typeface="Arial Narrow" panose="020B0604020202020204" pitchFamily="34" charset="0"/>
              </a:defRPr>
            </a:lvl2pPr>
            <a:lvl3pPr indent="0">
              <a:lnSpc>
                <a:spcPct val="114000"/>
              </a:lnSpc>
              <a:buNone/>
              <a:defRPr sz="4700" b="1" i="0" cap="all" baseline="0">
                <a:latin typeface="Arial Narrow" panose="020B0604020202020204" pitchFamily="34" charset="0"/>
                <a:cs typeface="Arial Narrow" panose="020B0604020202020204" pitchFamily="34" charset="0"/>
              </a:defRPr>
            </a:lvl3pPr>
            <a:lvl4pPr indent="0">
              <a:lnSpc>
                <a:spcPct val="114000"/>
              </a:lnSpc>
              <a:buNone/>
              <a:defRPr sz="4700" b="1" i="0" cap="all" baseline="0">
                <a:latin typeface="Arial Narrow" panose="020B0604020202020204" pitchFamily="34" charset="0"/>
                <a:cs typeface="Arial Narrow" panose="020B0604020202020204" pitchFamily="34" charset="0"/>
              </a:defRPr>
            </a:lvl4pPr>
            <a:lvl5pPr indent="0">
              <a:lnSpc>
                <a:spcPct val="114000"/>
              </a:lnSpc>
              <a:buNone/>
              <a:defRPr sz="4700" b="1" i="0" cap="all" baseline="0">
                <a:latin typeface="Arial Narrow" panose="020B0604020202020204" pitchFamily="34" charset="0"/>
                <a:cs typeface="Arial Narrow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571500" y="322325"/>
            <a:ext cx="8001000" cy="49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 Narrow"/>
              <a:buNone/>
              <a:defRPr sz="2800" b="1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 dirty="0"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571500" y="932200"/>
            <a:ext cx="8001000" cy="306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4925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Times New Roman"/>
              <a:buChar char="●"/>
              <a:defRPr sz="19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lvl="1" indent="-34925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Times New Roman"/>
              <a:buChar char="○"/>
              <a:defRPr sz="19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lvl="2" indent="-34925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Times New Roman"/>
              <a:buChar char="■"/>
              <a:defRPr sz="19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lvl="3" indent="-34925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Times New Roman"/>
              <a:buChar char="●"/>
              <a:defRPr sz="19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lvl="4" indent="-34925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Times New Roman"/>
              <a:buChar char="○"/>
              <a:defRPr sz="19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lvl="5" indent="-34925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Times New Roman"/>
              <a:buChar char="■"/>
              <a:defRPr sz="19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lvl="6" indent="-34925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Times New Roman"/>
              <a:buChar char="●"/>
              <a:defRPr sz="19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lvl="7" indent="-34925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Times New Roman"/>
              <a:buChar char="○"/>
              <a:defRPr sz="19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lvl="8" indent="-34925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Times New Roman"/>
              <a:buChar char="■"/>
              <a:defRPr sz="19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 dirty="0"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47173" y="4718304"/>
            <a:ext cx="7146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buNone/>
              <a:defRPr sz="1000">
                <a:solidFill>
                  <a:srgbClr val="999999"/>
                </a:solidFill>
              </a:defRPr>
            </a:lvl1pPr>
            <a:lvl2pPr lvl="1" rtl="0">
              <a:buNone/>
              <a:defRPr sz="1000">
                <a:solidFill>
                  <a:srgbClr val="999999"/>
                </a:solidFill>
              </a:defRPr>
            </a:lvl2pPr>
            <a:lvl3pPr lvl="2" rtl="0">
              <a:buNone/>
              <a:defRPr sz="1000">
                <a:solidFill>
                  <a:srgbClr val="999999"/>
                </a:solidFill>
              </a:defRPr>
            </a:lvl3pPr>
            <a:lvl4pPr lvl="3" rtl="0">
              <a:buNone/>
              <a:defRPr sz="1000">
                <a:solidFill>
                  <a:srgbClr val="999999"/>
                </a:solidFill>
              </a:defRPr>
            </a:lvl4pPr>
            <a:lvl5pPr lvl="4" rtl="0">
              <a:buNone/>
              <a:defRPr sz="1000">
                <a:solidFill>
                  <a:srgbClr val="999999"/>
                </a:solidFill>
              </a:defRPr>
            </a:lvl5pPr>
            <a:lvl6pPr lvl="5" rtl="0">
              <a:buNone/>
              <a:defRPr sz="1000">
                <a:solidFill>
                  <a:srgbClr val="999999"/>
                </a:solidFill>
              </a:defRPr>
            </a:lvl6pPr>
            <a:lvl7pPr lvl="6" rtl="0">
              <a:buNone/>
              <a:defRPr sz="1000">
                <a:solidFill>
                  <a:srgbClr val="999999"/>
                </a:solidFill>
              </a:defRPr>
            </a:lvl7pPr>
            <a:lvl8pPr lvl="7" rtl="0">
              <a:buNone/>
              <a:defRPr sz="1000">
                <a:solidFill>
                  <a:srgbClr val="999999"/>
                </a:solidFill>
              </a:defRPr>
            </a:lvl8pPr>
            <a:lvl9pPr lvl="8" rtl="0">
              <a:buNone/>
              <a:defRPr sz="1000">
                <a:solidFill>
                  <a:srgbClr val="999999"/>
                </a:solidFill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cxnSp>
        <p:nvCxnSpPr>
          <p:cNvPr id="10" name="Google Shape;10;p1"/>
          <p:cNvCxnSpPr/>
          <p:nvPr/>
        </p:nvCxnSpPr>
        <p:spPr>
          <a:xfrm>
            <a:off x="10275" y="4757125"/>
            <a:ext cx="9135000" cy="0"/>
          </a:xfrm>
          <a:prstGeom prst="straightConnector1">
            <a:avLst/>
          </a:prstGeom>
          <a:noFill/>
          <a:ln w="19050" cap="flat" cmpd="sng">
            <a:solidFill>
              <a:srgbClr val="EFEFEF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" name="Google Shape;9;p1">
            <a:extLst>
              <a:ext uri="{FF2B5EF4-FFF2-40B4-BE49-F238E27FC236}">
                <a16:creationId xmlns:a16="http://schemas.microsoft.com/office/drawing/2014/main" id="{A5EEF39F-3B0F-72CF-E659-D53E301A8F1D}"/>
              </a:ext>
            </a:extLst>
          </p:cNvPr>
          <p:cNvSpPr txBox="1"/>
          <p:nvPr userDrawn="1"/>
        </p:nvSpPr>
        <p:spPr>
          <a:xfrm>
            <a:off x="4732338" y="4766736"/>
            <a:ext cx="4335337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850" dirty="0">
                <a:solidFill>
                  <a:srgbClr val="999999"/>
                </a:solidFill>
                <a:latin typeface="Arial Narrow"/>
                <a:ea typeface="Arial Narrow"/>
                <a:cs typeface="Arial Narrow"/>
                <a:sym typeface="Arial Narrow"/>
              </a:rPr>
              <a:t>UNITED STATES HOLOCAUST MEMORIAL MUSEUM  |  </a:t>
            </a:r>
            <a:r>
              <a:rPr lang="en-US" sz="850" dirty="0">
                <a:solidFill>
                  <a:srgbClr val="999999"/>
                </a:solidFill>
                <a:latin typeface="Arial Narrow"/>
                <a:ea typeface="Arial Narrow"/>
                <a:cs typeface="Arial Narrow"/>
                <a:sym typeface="Arial Narrow"/>
              </a:rPr>
              <a:t>US DEPARTMENT OF STATE</a:t>
            </a:r>
            <a:endParaRPr sz="850" dirty="0">
              <a:solidFill>
                <a:srgbClr val="999999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73" r:id="rId1"/>
    <p:sldLayoutId id="2147483675" r:id="rId2"/>
    <p:sldLayoutId id="2147483676" r:id="rId3"/>
    <p:sldLayoutId id="2147483662" r:id="rId4"/>
    <p:sldLayoutId id="2147483652" r:id="rId5"/>
    <p:sldLayoutId id="2147483651" r:id="rId6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1" i="0" u="none" strike="noStrike" cap="none">
          <a:solidFill>
            <a:srgbClr val="000000"/>
          </a:solidFill>
          <a:latin typeface="Arial Narrow" panose="020B0604020202020204" pitchFamily="34" charset="0"/>
          <a:ea typeface="Arial Narrow" panose="020B0604020202020204" pitchFamily="34" charset="0"/>
          <a:cs typeface="Arial Narrow" panose="020B0604020202020204" pitchFamily="34" charset="0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657">
          <p15:clr>
            <a:srgbClr val="EA4335"/>
          </p15:clr>
        </p15:guide>
        <p15:guide id="2" pos="360">
          <p15:clr>
            <a:srgbClr val="EA4335"/>
          </p15:clr>
        </p15:guide>
        <p15:guide id="3" pos="2981">
          <p15:clr>
            <a:srgbClr val="EA4335"/>
          </p15:clr>
        </p15:guide>
        <p15:guide id="4" pos="2779">
          <p15:clr>
            <a:srgbClr val="EA4335"/>
          </p15:clr>
        </p15:guide>
        <p15:guide id="5" pos="5400">
          <p15:clr>
            <a:srgbClr val="EA4335"/>
          </p15:clr>
        </p15:guide>
        <p15:guide id="6" orient="horz" pos="203">
          <p15:clr>
            <a:srgbClr val="EA4335"/>
          </p15:clr>
        </p15:guide>
        <p15:guide id="7" orient="horz" pos="514">
          <p15:clr>
            <a:srgbClr val="0000FF"/>
          </p15:clr>
        </p15:guide>
        <p15:guide id="8" orient="horz" pos="2520">
          <p15:clr>
            <a:srgbClr val="EA4335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BBA27F9-6003-D0F4-C986-573AE8D23FA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Action Planning </a:t>
            </a:r>
            <a:br>
              <a:rPr lang="en-US" dirty="0"/>
            </a:br>
            <a:r>
              <a:rPr lang="en-US" dirty="0"/>
              <a:t>and Change Management</a:t>
            </a:r>
          </a:p>
          <a:p>
            <a:r>
              <a:rPr lang="en-US" sz="2300" cap="none" dirty="0">
                <a:solidFill>
                  <a:srgbClr val="E69138"/>
                </a:solidFill>
              </a:rPr>
              <a:t>Lessons in Leadership: Criminal Justice Approaches </a:t>
            </a:r>
            <a:br>
              <a:rPr lang="en-US" sz="2300" cap="none" dirty="0">
                <a:solidFill>
                  <a:srgbClr val="E69138"/>
                </a:solidFill>
              </a:rPr>
            </a:br>
            <a:r>
              <a:rPr lang="en-US" sz="2300" cap="none" dirty="0">
                <a:solidFill>
                  <a:srgbClr val="E69138"/>
                </a:solidFill>
              </a:rPr>
              <a:t>for Preventing Mass Atrocities</a:t>
            </a:r>
          </a:p>
        </p:txBody>
      </p:sp>
    </p:spTree>
    <p:extLst>
      <p:ext uri="{BB962C8B-B14F-4D97-AF65-F5344CB8AC3E}">
        <p14:creationId xmlns:p14="http://schemas.microsoft.com/office/powerpoint/2010/main" val="35378777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oogle Shape;160;g159653e92ec_0_152">
            <a:extLst>
              <a:ext uri="{FF2B5EF4-FFF2-40B4-BE49-F238E27FC236}">
                <a16:creationId xmlns:a16="http://schemas.microsoft.com/office/drawing/2014/main" id="{A7CDC406-507A-1C5E-0023-E667F2A0718E}"/>
              </a:ext>
            </a:extLst>
          </p:cNvPr>
          <p:cNvPicPr preferRelativeResize="0">
            <a:picLocks noChangeAspect="1"/>
          </p:cNvPicPr>
          <p:nvPr/>
        </p:nvPicPr>
        <p:blipFill rotWithShape="1">
          <a:blip r:embed="rId2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234990" y="1340427"/>
            <a:ext cx="4674020" cy="3209617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D6BF4F2-B225-72DA-07D1-59E3B09630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>
                <a:solidFill>
                  <a:srgbClr val="E69138"/>
                </a:solidFill>
                <a:latin typeface="Arial Narrow" panose="020B0604020202020204" pitchFamily="34" charset="0"/>
                <a:cs typeface="Arial Narrow" panose="020B0604020202020204" pitchFamily="34" charset="0"/>
              </a:rPr>
              <a:t>Leverage </a:t>
            </a:r>
            <a:r>
              <a:rPr lang="en-US" sz="28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the process of applying a </a:t>
            </a:r>
            <a:r>
              <a:rPr lang="en-US" sz="2800" b="0" i="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small force </a:t>
            </a:r>
            <a:br>
              <a:rPr lang="en-US" sz="2800" b="0" i="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 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multiplies</a:t>
            </a:r>
            <a:r>
              <a:rPr lang="en-US" sz="28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into a </a:t>
            </a:r>
            <a:r>
              <a:rPr lang="en-US" sz="2800" b="0" i="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large</a:t>
            </a:r>
            <a:r>
              <a:rPr lang="en-US" sz="28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effect.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48EF427-4401-392F-6354-7689A5F98A4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10</a:t>
            </a:fld>
            <a:endParaRPr lang="e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D70EBA7-891A-FB65-003E-884909D132E7}"/>
              </a:ext>
            </a:extLst>
          </p:cNvPr>
          <p:cNvSpPr>
            <a:spLocks noGrp="1"/>
          </p:cNvSpPr>
          <p:nvPr>
            <p:ph type="body" idx="2"/>
          </p:nvPr>
        </p:nvSpPr>
        <p:spPr>
          <a:xfrm>
            <a:off x="2424175" y="4405745"/>
            <a:ext cx="4099546" cy="205470"/>
          </a:xfrm>
        </p:spPr>
        <p:txBody>
          <a:bodyPr/>
          <a:lstStyle/>
          <a:p>
            <a:r>
              <a:rPr lang="en-US" dirty="0"/>
              <a:t>Patrick Guenette/</a:t>
            </a:r>
            <a:r>
              <a:rPr lang="en-US" dirty="0" err="1"/>
              <a:t>Alamy</a:t>
            </a:r>
            <a:r>
              <a:rPr lang="en-US" dirty="0"/>
              <a:t> Stock Vector</a:t>
            </a:r>
          </a:p>
        </p:txBody>
      </p:sp>
    </p:spTree>
    <p:extLst>
      <p:ext uri="{BB962C8B-B14F-4D97-AF65-F5344CB8AC3E}">
        <p14:creationId xmlns:p14="http://schemas.microsoft.com/office/powerpoint/2010/main" val="25931843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6BF4F2-B225-72DA-07D1-59E3B09630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Ask: How Can I Support the People Required to Make This Change a Success?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48EF427-4401-392F-6354-7689A5F98A4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11</a:t>
            </a:fld>
            <a:endParaRPr lang="en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8968754B-7539-DB51-DC1A-9FF8A5E67C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4149305"/>
              </p:ext>
            </p:extLst>
          </p:nvPr>
        </p:nvGraphicFramePr>
        <p:xfrm>
          <a:off x="1013113" y="1507389"/>
          <a:ext cx="7117773" cy="2935224"/>
        </p:xfrm>
        <a:graphic>
          <a:graphicData uri="http://schemas.openxmlformats.org/drawingml/2006/table">
            <a:tbl>
              <a:tblPr firstRow="1" firstCol="1" bandRow="1">
                <a:tableStyleId>{C7D03738-47EB-4852-AC3E-02DA4B0C0CB2}</a:tableStyleId>
              </a:tblPr>
              <a:tblGrid>
                <a:gridCol w="1493239">
                  <a:extLst>
                    <a:ext uri="{9D8B030D-6E8A-4147-A177-3AD203B41FA5}">
                      <a16:colId xmlns:a16="http://schemas.microsoft.com/office/drawing/2014/main" val="200858632"/>
                    </a:ext>
                  </a:extLst>
                </a:gridCol>
                <a:gridCol w="5624534">
                  <a:extLst>
                    <a:ext uri="{9D8B030D-6E8A-4147-A177-3AD203B41FA5}">
                      <a16:colId xmlns:a16="http://schemas.microsoft.com/office/drawing/2014/main" val="759462435"/>
                    </a:ext>
                  </a:extLst>
                </a:gridCol>
              </a:tblGrid>
              <a:tr h="57824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i="0" cap="all" spc="10" dirty="0">
                          <a:solidFill>
                            <a:schemeClr val="bg1"/>
                          </a:solidFill>
                          <a:effectLst/>
                          <a:latin typeface="Arial Narrow" panose="020B0604020202020204" pitchFamily="34" charset="0"/>
                          <a:cs typeface="Arial Narrow" panose="020B0604020202020204" pitchFamily="34" charset="0"/>
                        </a:rPr>
                        <a:t>What</a:t>
                      </a:r>
                      <a:endParaRPr lang="en-US" sz="2400" b="1" i="0" cap="all" spc="10" dirty="0">
                        <a:solidFill>
                          <a:schemeClr val="bg1"/>
                        </a:solidFill>
                        <a:effectLst/>
                        <a:latin typeface="Arial Narrow" panose="020B0604020202020204" pitchFamily="34" charset="0"/>
                        <a:ea typeface="Cambria" panose="02040503050406030204" pitchFamily="18" charset="0"/>
                        <a:cs typeface="Arial Narrow" panose="020B0604020202020204" pitchFamily="34" charset="0"/>
                      </a:endParaRPr>
                    </a:p>
                  </a:txBody>
                  <a:tcPr marL="92319" marR="92319" marT="73514" marB="73514">
                    <a:solidFill>
                      <a:srgbClr val="375B8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itchFamily="2" charset="2"/>
                        <a:buNone/>
                      </a:pPr>
                      <a:r>
                        <a:rPr lang="en-US" sz="2000" b="1" i="0" dirty="0">
                          <a:effectLst/>
                          <a:latin typeface="Arial Narrow" panose="020B0604020202020204" pitchFamily="34" charset="0"/>
                          <a:cs typeface="Arial Narrow" panose="020B0604020202020204" pitchFamily="34" charset="0"/>
                        </a:rPr>
                        <a:t>Ensure key stakeholders are invested and supported</a:t>
                      </a:r>
                    </a:p>
                  </a:txBody>
                  <a:tcPr marL="92319" marR="92319" marT="73514" marB="73514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3758819"/>
                  </a:ext>
                </a:extLst>
              </a:tr>
              <a:tr h="235697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i="0" cap="all" spc="10" dirty="0">
                          <a:solidFill>
                            <a:schemeClr val="bg1"/>
                          </a:solidFill>
                          <a:effectLst/>
                          <a:latin typeface="Arial Narrow" panose="020B0604020202020204" pitchFamily="34" charset="0"/>
                          <a:cs typeface="Arial Narrow" panose="020B0604020202020204" pitchFamily="34" charset="0"/>
                        </a:rPr>
                        <a:t>How</a:t>
                      </a:r>
                      <a:endParaRPr lang="en-US" sz="2400" b="1" i="0" cap="all" spc="10" dirty="0">
                        <a:solidFill>
                          <a:schemeClr val="bg1"/>
                        </a:solidFill>
                        <a:effectLst/>
                        <a:latin typeface="Arial Narrow" panose="020B0604020202020204" pitchFamily="34" charset="0"/>
                        <a:ea typeface="Cambria" panose="02040503050406030204" pitchFamily="18" charset="0"/>
                        <a:cs typeface="Arial Narrow" panose="020B0604020202020204" pitchFamily="34" charset="0"/>
                      </a:endParaRPr>
                    </a:p>
                  </a:txBody>
                  <a:tcPr marL="92319" marR="92319" marT="73514" marB="73514">
                    <a:solidFill>
                      <a:srgbClr val="375B8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2000" b="0" i="0" dirty="0">
                          <a:effectLst/>
                          <a:latin typeface="Arial Narrow" panose="020B0604020202020204" pitchFamily="34" charset="0"/>
                          <a:cs typeface="Arial Narrow" panose="020B0604020202020204" pitchFamily="34" charset="0"/>
                        </a:rPr>
                        <a:t>Build relationships and trust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2000" b="0" i="0" dirty="0">
                          <a:effectLst/>
                          <a:latin typeface="Arial Narrow" panose="020B0604020202020204" pitchFamily="34" charset="0"/>
                          <a:cs typeface="Arial Narrow" panose="020B0604020202020204" pitchFamily="34" charset="0"/>
                        </a:rPr>
                        <a:t>Connect and create change networks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2000" b="0" i="0" dirty="0">
                          <a:effectLst/>
                          <a:latin typeface="Arial Narrow" panose="020B0604020202020204" pitchFamily="34" charset="0"/>
                          <a:cs typeface="Arial Narrow" panose="020B0604020202020204" pitchFamily="34" charset="0"/>
                        </a:rPr>
                        <a:t>Share new information through networks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2000" b="0" i="0" dirty="0">
                          <a:effectLst/>
                          <a:latin typeface="Arial Narrow" panose="020B0604020202020204" pitchFamily="34" charset="0"/>
                          <a:cs typeface="Arial Narrow" panose="020B0604020202020204" pitchFamily="34" charset="0"/>
                        </a:rPr>
                        <a:t>Encourage wide participation 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2000" b="0" i="0" dirty="0">
                          <a:effectLst/>
                          <a:latin typeface="Arial Narrow" panose="020B0604020202020204" pitchFamily="34" charset="0"/>
                          <a:cs typeface="Arial Narrow" panose="020B0604020202020204" pitchFamily="34" charset="0"/>
                        </a:rPr>
                        <a:t>Address resistance to change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2000" b="0" i="0" dirty="0">
                          <a:effectLst/>
                          <a:latin typeface="Arial Narrow" panose="020B0604020202020204" pitchFamily="34" charset="0"/>
                          <a:cs typeface="Arial Narrow" panose="020B0604020202020204" pitchFamily="34" charset="0"/>
                        </a:rPr>
                        <a:t>Be aware of political realities</a:t>
                      </a:r>
                    </a:p>
                  </a:txBody>
                  <a:tcPr marL="92319" marR="92319" marT="73514" marB="73514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96626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53156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913A4A52-1029-FA41-A995-DA79D6DFC7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71499" y="991924"/>
            <a:ext cx="8001025" cy="3184500"/>
          </a:xfrm>
        </p:spPr>
        <p:txBody>
          <a:bodyPr/>
          <a:lstStyle/>
          <a:p>
            <a:r>
              <a:rPr lang="en-US" b="1" dirty="0">
                <a:latin typeface="Arial Narrow" panose="020B0604020202020204" pitchFamily="34" charset="0"/>
                <a:cs typeface="Arial Narrow" panose="020B0604020202020204" pitchFamily="34" charset="0"/>
              </a:rPr>
              <a:t>Situation Analysis: Risk Factors and Warning Signs</a:t>
            </a:r>
          </a:p>
          <a:p>
            <a:pPr>
              <a:spcAft>
                <a:spcPts val="800"/>
              </a:spcAft>
            </a:pPr>
            <a:r>
              <a:rPr lang="en-US" b="1" dirty="0">
                <a:latin typeface="Arial Narrow" panose="020B0604020202020204" pitchFamily="34" charset="0"/>
                <a:cs typeface="Arial Narrow" panose="020B0604020202020204" pitchFamily="34" charset="0"/>
              </a:rPr>
              <a:t>Key Actors:</a:t>
            </a:r>
          </a:p>
          <a:p>
            <a:pPr marL="342900" indent="-34290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dirty="0"/>
              <a:t>Who increases or decreases risk?</a:t>
            </a:r>
          </a:p>
          <a:p>
            <a:pPr marL="342900" indent="-34290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dirty="0"/>
              <a:t>Potential perpetrators?</a:t>
            </a:r>
          </a:p>
          <a:p>
            <a:pPr marL="342900" indent="-34290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dirty="0"/>
              <a:t>Potential targeted groups?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63F35A6-B559-CB95-5384-FAFBDEAA23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Action Planning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362FE4-102D-EEA7-895A-88F85290BD2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12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0414737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913A4A52-1029-FA41-A995-DA79D6DFC7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71499" y="991924"/>
            <a:ext cx="8001025" cy="3184500"/>
          </a:xfrm>
        </p:spPr>
        <p:txBody>
          <a:bodyPr/>
          <a:lstStyle/>
          <a:p>
            <a:r>
              <a:rPr lang="en-US" b="1" dirty="0">
                <a:latin typeface="Arial Narrow" panose="020B0604020202020204" pitchFamily="34" charset="0"/>
                <a:cs typeface="Arial Narrow" panose="020B0604020202020204" pitchFamily="34" charset="0"/>
              </a:rPr>
              <a:t>Agency and Individual Role</a:t>
            </a:r>
          </a:p>
          <a:p>
            <a:pPr marL="342900" indent="-34290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dirty="0"/>
              <a:t>Where do you have influence? Over who or what do you have influence (thinking about high leverage points)?</a:t>
            </a:r>
          </a:p>
          <a:p>
            <a:pPr marL="342900" indent="-34290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dirty="0"/>
              <a:t>What would you need from your department or from the public to take action to address this risk factor, warning sign, or trigger you identified?</a:t>
            </a:r>
          </a:p>
          <a:p>
            <a:pPr marL="342900" indent="-34290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dirty="0"/>
              <a:t>What sources of resistance can you expect and how could you respond to this resistance?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63F35A6-B559-CB95-5384-FAFBDEAA23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Action Planning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362FE4-102D-EEA7-895A-88F85290BD2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13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353757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913A4A52-1029-FA41-A995-DA79D6DFC7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71499" y="991924"/>
            <a:ext cx="8001025" cy="3184500"/>
          </a:xfrm>
        </p:spPr>
        <p:txBody>
          <a:bodyPr/>
          <a:lstStyle/>
          <a:p>
            <a:r>
              <a:rPr lang="en-US" b="1" dirty="0">
                <a:latin typeface="Arial Narrow" panose="020B0604020202020204" pitchFamily="34" charset="0"/>
                <a:cs typeface="Arial Narrow" panose="020B0604020202020204" pitchFamily="34" charset="0"/>
              </a:rPr>
              <a:t>Recommendations</a:t>
            </a:r>
          </a:p>
          <a:p>
            <a:pPr marL="342900" indent="-34290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dirty="0"/>
              <a:t>Based on your assessment, what plan or recommendations </a:t>
            </a:r>
            <a:br>
              <a:rPr lang="en-US" dirty="0"/>
            </a:br>
            <a:r>
              <a:rPr lang="en-US" dirty="0"/>
              <a:t>have you generated to reduce mass atrocity risk?</a:t>
            </a:r>
          </a:p>
          <a:p>
            <a:pPr marL="342900" indent="-34290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dirty="0"/>
              <a:t>How do you anticipate this plan will help prevent mass atrocities? Does it address risk or resilience before, during, </a:t>
            </a:r>
            <a:br>
              <a:rPr lang="en-US" dirty="0"/>
            </a:br>
            <a:r>
              <a:rPr lang="en-US" dirty="0"/>
              <a:t>or after mass atrocities?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63F35A6-B559-CB95-5384-FAFBDEAA23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Action Planning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362FE4-102D-EEA7-895A-88F85290BD2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14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702997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913A4A52-1029-FA41-A995-DA79D6DFC7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71499" y="991924"/>
            <a:ext cx="8001025" cy="3184500"/>
          </a:xfrm>
        </p:spPr>
        <p:txBody>
          <a:bodyPr/>
          <a:lstStyle/>
          <a:p>
            <a:r>
              <a:rPr lang="en-US" b="1" dirty="0">
                <a:latin typeface="Arial Narrow" panose="020B0604020202020204" pitchFamily="34" charset="0"/>
                <a:cs typeface="Arial Narrow" panose="020B0604020202020204" pitchFamily="34" charset="0"/>
              </a:rPr>
              <a:t>Recommendations</a:t>
            </a:r>
          </a:p>
          <a:p>
            <a:pPr marL="342900" indent="-34290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dirty="0"/>
              <a:t>Can you identify two or three steps to implement this plan and its recommendations?</a:t>
            </a:r>
          </a:p>
          <a:p>
            <a:pPr marL="342900" indent="-34290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dirty="0"/>
              <a:t>What leadership qualities are important to implementing </a:t>
            </a:r>
            <a:br>
              <a:rPr lang="en-US" dirty="0"/>
            </a:br>
            <a:r>
              <a:rPr lang="en-US" dirty="0"/>
              <a:t>this plan and its recommendations?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63F35A6-B559-CB95-5384-FAFBDEAA23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Action Planning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362FE4-102D-EEA7-895A-88F85290BD2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15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5748659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23C9F26-C453-587D-7F18-55015358322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16</a:t>
            </a:fld>
            <a:endParaRPr lang="e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06E6B6-980D-BD9E-AFC3-F0B855FB658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</p:spTree>
    <p:extLst>
      <p:ext uri="{BB962C8B-B14F-4D97-AF65-F5344CB8AC3E}">
        <p14:creationId xmlns:p14="http://schemas.microsoft.com/office/powerpoint/2010/main" val="8734246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913A4A52-1029-FA41-A995-DA79D6DFC74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What stood out for you today?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What did today’s material make you think of in your own work?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63F35A6-B559-CB95-5384-FAFBDEAA23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Reflection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362FE4-102D-EEA7-895A-88F85290BD2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2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212468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76C349F-F7CC-FF54-E704-FD4DE40921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71500" y="322263"/>
            <a:ext cx="8001000" cy="3895412"/>
          </a:xfrm>
        </p:spPr>
        <p:txBody>
          <a:bodyPr anchor="t"/>
          <a:lstStyle/>
          <a:p>
            <a:r>
              <a:rPr lang="en-US" sz="3000" b="1" dirty="0">
                <a:solidFill>
                  <a:srgbClr val="E69138"/>
                </a:solidFill>
                <a:latin typeface="Arial Narrow" panose="020B0604020202020204" pitchFamily="34" charset="0"/>
                <a:cs typeface="Arial Narrow" panose="020B0604020202020204" pitchFamily="34" charset="0"/>
              </a:rPr>
              <a:t>Atrocity Risk Assessment</a:t>
            </a:r>
          </a:p>
          <a:p>
            <a:pPr marL="342900" indent="-342900">
              <a:lnSpc>
                <a:spcPct val="113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300" dirty="0">
                <a:latin typeface="Arial Narrow" panose="020B0604020202020204" pitchFamily="34" charset="0"/>
                <a:cs typeface="Arial Narrow" panose="020B0604020202020204" pitchFamily="34" charset="0"/>
              </a:rPr>
              <a:t>Situational Analysis</a:t>
            </a:r>
          </a:p>
          <a:p>
            <a:pPr marL="342900" indent="-342900">
              <a:lnSpc>
                <a:spcPct val="113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300" dirty="0">
                <a:latin typeface="Arial Narrow" panose="020B0604020202020204" pitchFamily="34" charset="0"/>
                <a:cs typeface="Arial Narrow" panose="020B0604020202020204" pitchFamily="34" charset="0"/>
              </a:rPr>
              <a:t>Key Actors</a:t>
            </a:r>
          </a:p>
          <a:p>
            <a:pPr marL="342900" indent="-342900">
              <a:lnSpc>
                <a:spcPct val="113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300" dirty="0">
                <a:latin typeface="Arial Narrow" panose="020B0604020202020204" pitchFamily="34" charset="0"/>
                <a:cs typeface="Arial Narrow" panose="020B0604020202020204" pitchFamily="34" charset="0"/>
              </a:rPr>
              <a:t>Agency and Individual Role</a:t>
            </a:r>
          </a:p>
          <a:p>
            <a:pPr marL="342900" indent="-342900">
              <a:lnSpc>
                <a:spcPct val="113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300" dirty="0">
                <a:latin typeface="Arial Narrow" panose="020B0604020202020204" pitchFamily="34" charset="0"/>
                <a:cs typeface="Arial Narrow" panose="020B0604020202020204" pitchFamily="34" charset="0"/>
              </a:rPr>
              <a:t>Recommendations → Action Plan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D1E231B-A3C5-60C3-1C92-48F23C722EC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3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585237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76C349F-F7CC-FF54-E704-FD4DE40921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71500" y="322263"/>
            <a:ext cx="8001000" cy="3895412"/>
          </a:xfrm>
        </p:spPr>
        <p:txBody>
          <a:bodyPr anchor="t"/>
          <a:lstStyle/>
          <a:p>
            <a:r>
              <a:rPr lang="en-US" sz="3000" b="1" dirty="0">
                <a:solidFill>
                  <a:srgbClr val="E69138"/>
                </a:solidFill>
                <a:latin typeface="Arial Narrow" panose="020B0604020202020204" pitchFamily="34" charset="0"/>
                <a:cs typeface="Arial Narrow" panose="020B0604020202020204" pitchFamily="34" charset="0"/>
              </a:rPr>
              <a:t>Types of Change</a:t>
            </a:r>
          </a:p>
          <a:p>
            <a:pPr marL="342900" indent="-342900">
              <a:lnSpc>
                <a:spcPct val="113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300" dirty="0">
                <a:latin typeface="Arial Narrow" panose="020B0604020202020204" pitchFamily="34" charset="0"/>
                <a:cs typeface="Arial Narrow" panose="020B0604020202020204" pitchFamily="34" charset="0"/>
              </a:rPr>
              <a:t>Implementing a </a:t>
            </a:r>
            <a:r>
              <a:rPr lang="en-US" sz="2300" b="1" dirty="0">
                <a:latin typeface="Arial Narrow" panose="020B0604020202020204" pitchFamily="34" charset="0"/>
                <a:cs typeface="Arial Narrow" panose="020B0604020202020204" pitchFamily="34" charset="0"/>
              </a:rPr>
              <a:t>new</a:t>
            </a:r>
            <a:r>
              <a:rPr lang="en-US" sz="2300" dirty="0">
                <a:latin typeface="Arial Narrow" panose="020B0604020202020204" pitchFamily="34" charset="0"/>
                <a:cs typeface="Arial Narrow" panose="020B0604020202020204" pitchFamily="34" charset="0"/>
              </a:rPr>
              <a:t> reform or initiative</a:t>
            </a:r>
          </a:p>
          <a:p>
            <a:pPr marL="342900" indent="-342900">
              <a:lnSpc>
                <a:spcPct val="113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300" dirty="0">
                <a:latin typeface="Arial Narrow" panose="020B0604020202020204" pitchFamily="34" charset="0"/>
                <a:cs typeface="Arial Narrow" panose="020B0604020202020204" pitchFamily="34" charset="0"/>
              </a:rPr>
              <a:t>Applying </a:t>
            </a:r>
            <a:r>
              <a:rPr lang="en-US" sz="2300" b="1" dirty="0">
                <a:latin typeface="Arial Narrow" panose="020B0604020202020204" pitchFamily="34" charset="0"/>
                <a:cs typeface="Arial Narrow" panose="020B0604020202020204" pitchFamily="34" charset="0"/>
              </a:rPr>
              <a:t>preexisting</a:t>
            </a:r>
            <a:r>
              <a:rPr lang="en-US" sz="2300" dirty="0">
                <a:latin typeface="Arial Narrow" panose="020B0604020202020204" pitchFamily="34" charset="0"/>
                <a:cs typeface="Arial Narrow" panose="020B0604020202020204" pitchFamily="34" charset="0"/>
              </a:rPr>
              <a:t> laws or approaches more effectively </a:t>
            </a:r>
          </a:p>
          <a:p>
            <a:pPr marL="342900" indent="-342900">
              <a:lnSpc>
                <a:spcPct val="113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300" dirty="0">
                <a:latin typeface="Arial Narrow" panose="020B0604020202020204" pitchFamily="34" charset="0"/>
                <a:cs typeface="Arial Narrow" panose="020B0604020202020204" pitchFamily="34" charset="0"/>
              </a:rPr>
              <a:t>In atrocity prevention, actions and changes to </a:t>
            </a:r>
            <a:r>
              <a:rPr lang="en-US" sz="2300" b="1" dirty="0">
                <a:latin typeface="Arial Narrow" panose="020B0604020202020204" pitchFamily="34" charset="0"/>
                <a:cs typeface="Arial Narrow" panose="020B0604020202020204" pitchFamily="34" charset="0"/>
              </a:rPr>
              <a:t>counter risk factors </a:t>
            </a:r>
            <a:br>
              <a:rPr lang="en-US" sz="2300" b="1" dirty="0">
                <a:latin typeface="Arial Narrow" panose="020B0604020202020204" pitchFamily="34" charset="0"/>
                <a:cs typeface="Arial Narrow" panose="020B0604020202020204" pitchFamily="34" charset="0"/>
              </a:rPr>
            </a:br>
            <a:r>
              <a:rPr lang="en-US" sz="2300" b="1" dirty="0">
                <a:latin typeface="Arial Narrow" panose="020B0604020202020204" pitchFamily="34" charset="0"/>
                <a:cs typeface="Arial Narrow" panose="020B0604020202020204" pitchFamily="34" charset="0"/>
              </a:rPr>
              <a:t>and warning signs</a:t>
            </a:r>
            <a:r>
              <a:rPr lang="en-US" sz="2300" dirty="0">
                <a:latin typeface="Arial Narrow" panose="020B0604020202020204" pitchFamily="34" charset="0"/>
                <a:cs typeface="Arial Narrow" panose="020B0604020202020204" pitchFamily="34" charset="0"/>
              </a:rPr>
              <a:t> and </a:t>
            </a:r>
            <a:r>
              <a:rPr lang="en-US" sz="2300" b="1" dirty="0">
                <a:latin typeface="Arial Narrow" panose="020B0604020202020204" pitchFamily="34" charset="0"/>
                <a:cs typeface="Arial Narrow" panose="020B0604020202020204" pitchFamily="34" charset="0"/>
              </a:rPr>
              <a:t>build resilience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D1E231B-A3C5-60C3-1C92-48F23C722EC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4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449549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6BF4F2-B225-72DA-07D1-59E3B09630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Perspective: Ideal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48EF427-4401-392F-6354-7689A5F98A4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5</a:t>
            </a:fld>
            <a:endParaRPr lang="en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3BCF875-B596-0B0D-D260-DD706FD2477C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76651" y="837024"/>
            <a:ext cx="5590697" cy="3609469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B452E1B-AA79-4EC6-309A-F83950A05F1D}"/>
              </a:ext>
            </a:extLst>
          </p:cNvPr>
          <p:cNvSpPr txBox="1"/>
          <p:nvPr/>
        </p:nvSpPr>
        <p:spPr>
          <a:xfrm>
            <a:off x="2169459" y="4177695"/>
            <a:ext cx="49126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595959"/>
                </a:solidFill>
                <a:latin typeface="Arial Narrow" panose="020B0604020202020204" pitchFamily="34" charset="0"/>
                <a:cs typeface="Arial Narrow" panose="020B0604020202020204" pitchFamily="34" charset="0"/>
              </a:rPr>
              <a:t>Time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EB8AD4A-9D58-AF09-6306-B83F26AABC45}"/>
              </a:ext>
            </a:extLst>
          </p:cNvPr>
          <p:cNvSpPr txBox="1"/>
          <p:nvPr/>
        </p:nvSpPr>
        <p:spPr>
          <a:xfrm rot="16200000">
            <a:off x="454360" y="2495180"/>
            <a:ext cx="28418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595959"/>
                </a:solidFill>
                <a:latin typeface="Arial Narrow" panose="020B0604020202020204" pitchFamily="34" charset="0"/>
                <a:cs typeface="Arial Narrow" panose="020B0604020202020204" pitchFamily="34" charset="0"/>
              </a:rPr>
              <a:t>Performance</a:t>
            </a:r>
          </a:p>
        </p:txBody>
      </p:sp>
    </p:spTree>
    <p:extLst>
      <p:ext uri="{BB962C8B-B14F-4D97-AF65-F5344CB8AC3E}">
        <p14:creationId xmlns:p14="http://schemas.microsoft.com/office/powerpoint/2010/main" val="1167508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97702807-8D51-F8A5-91EC-F14C9084E7CD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473709" y="824601"/>
            <a:ext cx="6517257" cy="366595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D6BF4F2-B225-72DA-07D1-59E3B09630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Perspective: Reality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48EF427-4401-392F-6354-7689A5F98A4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6</a:t>
            </a:fld>
            <a:endParaRPr lang="e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D70EBA7-891A-FB65-003E-884909D132E7}"/>
              </a:ext>
            </a:extLst>
          </p:cNvPr>
          <p:cNvSpPr>
            <a:spLocks noGrp="1"/>
          </p:cNvSpPr>
          <p:nvPr>
            <p:ph type="body" idx="2"/>
          </p:nvPr>
        </p:nvSpPr>
        <p:spPr>
          <a:xfrm>
            <a:off x="1916790" y="4425351"/>
            <a:ext cx="3840600" cy="185864"/>
          </a:xfrm>
        </p:spPr>
        <p:txBody>
          <a:bodyPr/>
          <a:lstStyle/>
          <a:p>
            <a:r>
              <a:rPr lang="en-US" dirty="0"/>
              <a:t>Credit: </a:t>
            </a:r>
            <a:r>
              <a:rPr lang="en-US" dirty="0" err="1"/>
              <a:t>SlideModel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8708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6BF4F2-B225-72DA-07D1-59E3B09630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Ask: What’s the Problem We Seek to Address?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48EF427-4401-392F-6354-7689A5F98A4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7</a:t>
            </a:fld>
            <a:endParaRPr lang="en"/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36F3E637-587D-114C-E5F9-DB9BB529E7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8016431"/>
              </p:ext>
            </p:extLst>
          </p:nvPr>
        </p:nvGraphicFramePr>
        <p:xfrm>
          <a:off x="1013113" y="1545691"/>
          <a:ext cx="7117773" cy="2103120"/>
        </p:xfrm>
        <a:graphic>
          <a:graphicData uri="http://schemas.openxmlformats.org/drawingml/2006/table">
            <a:tbl>
              <a:tblPr firstRow="1" firstCol="1" bandRow="1">
                <a:tableStyleId>{C7D03738-47EB-4852-AC3E-02DA4B0C0CB2}</a:tableStyleId>
              </a:tblPr>
              <a:tblGrid>
                <a:gridCol w="1493239">
                  <a:extLst>
                    <a:ext uri="{9D8B030D-6E8A-4147-A177-3AD203B41FA5}">
                      <a16:colId xmlns:a16="http://schemas.microsoft.com/office/drawing/2014/main" val="200858632"/>
                    </a:ext>
                  </a:extLst>
                </a:gridCol>
                <a:gridCol w="5624534">
                  <a:extLst>
                    <a:ext uri="{9D8B030D-6E8A-4147-A177-3AD203B41FA5}">
                      <a16:colId xmlns:a16="http://schemas.microsoft.com/office/drawing/2014/main" val="759462435"/>
                    </a:ext>
                  </a:extLst>
                </a:gridCol>
              </a:tblGrid>
              <a:tr h="56660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i="0" cap="all" spc="10" dirty="0">
                          <a:solidFill>
                            <a:schemeClr val="bg1"/>
                          </a:solidFill>
                          <a:effectLst/>
                          <a:latin typeface="Arial Narrow" panose="020B0604020202020204" pitchFamily="34" charset="0"/>
                          <a:cs typeface="Arial Narrow" panose="020B0604020202020204" pitchFamily="34" charset="0"/>
                        </a:rPr>
                        <a:t>What</a:t>
                      </a:r>
                      <a:endParaRPr lang="en-US" sz="2400" b="1" i="0" cap="all" spc="10" dirty="0">
                        <a:solidFill>
                          <a:schemeClr val="bg1"/>
                        </a:solidFill>
                        <a:effectLst/>
                        <a:latin typeface="Arial Narrow" panose="020B0604020202020204" pitchFamily="34" charset="0"/>
                        <a:ea typeface="Cambria" panose="02040503050406030204" pitchFamily="18" charset="0"/>
                        <a:cs typeface="Arial Narrow" panose="020B0604020202020204" pitchFamily="34" charset="0"/>
                      </a:endParaRPr>
                    </a:p>
                  </a:txBody>
                  <a:tcPr marL="92319" marR="92319" marT="73514" marB="73514">
                    <a:solidFill>
                      <a:srgbClr val="375B8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itchFamily="2" charset="2"/>
                        <a:buNone/>
                      </a:pPr>
                      <a:r>
                        <a:rPr lang="en-US" sz="2000" b="1" i="0" dirty="0">
                          <a:effectLst/>
                          <a:latin typeface="Arial Narrow" panose="020B0604020202020204" pitchFamily="34" charset="0"/>
                          <a:cs typeface="Arial Narrow" panose="020B0604020202020204" pitchFamily="34" charset="0"/>
                        </a:rPr>
                        <a:t>Diagnose the problem</a:t>
                      </a:r>
                    </a:p>
                  </a:txBody>
                  <a:tcPr marL="92319" marR="92319" marT="73514" marB="73514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3758819"/>
                  </a:ext>
                </a:extLst>
              </a:tr>
              <a:tr h="153651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i="0" cap="all" spc="10" dirty="0">
                          <a:solidFill>
                            <a:schemeClr val="bg1"/>
                          </a:solidFill>
                          <a:effectLst/>
                          <a:latin typeface="Arial Narrow" panose="020B0604020202020204" pitchFamily="34" charset="0"/>
                          <a:cs typeface="Arial Narrow" panose="020B0604020202020204" pitchFamily="34" charset="0"/>
                        </a:rPr>
                        <a:t>How</a:t>
                      </a:r>
                      <a:endParaRPr lang="en-US" sz="2400" b="1" i="0" cap="all" spc="10" dirty="0">
                        <a:solidFill>
                          <a:schemeClr val="bg1"/>
                        </a:solidFill>
                        <a:effectLst/>
                        <a:latin typeface="Arial Narrow" panose="020B0604020202020204" pitchFamily="34" charset="0"/>
                        <a:ea typeface="Cambria" panose="02040503050406030204" pitchFamily="18" charset="0"/>
                        <a:cs typeface="Arial Narrow" panose="020B0604020202020204" pitchFamily="34" charset="0"/>
                      </a:endParaRPr>
                    </a:p>
                  </a:txBody>
                  <a:tcPr marL="92319" marR="92319" marT="73514" marB="73514">
                    <a:solidFill>
                      <a:srgbClr val="375B8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2000" b="0" i="0" dirty="0">
                          <a:effectLst/>
                          <a:latin typeface="Arial Narrow" panose="020B0604020202020204" pitchFamily="34" charset="0"/>
                          <a:cs typeface="Arial Narrow" panose="020B0604020202020204" pitchFamily="34" charset="0"/>
                        </a:rPr>
                        <a:t>Include varied stakeholders to get to reality of system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2000" b="0" i="0" dirty="0">
                          <a:effectLst/>
                          <a:latin typeface="Arial Narrow" panose="020B0604020202020204" pitchFamily="34" charset="0"/>
                          <a:cs typeface="Arial Narrow" panose="020B0604020202020204" pitchFamily="34" charset="0"/>
                        </a:rPr>
                        <a:t>Find the patterns beyond individual events </a:t>
                      </a:r>
                      <a:br>
                        <a:rPr lang="en-US" sz="2000" b="0" i="0" dirty="0">
                          <a:effectLst/>
                          <a:latin typeface="Arial Narrow" panose="020B0604020202020204" pitchFamily="34" charset="0"/>
                          <a:cs typeface="Arial Narrow" panose="020B0604020202020204" pitchFamily="34" charset="0"/>
                        </a:rPr>
                      </a:br>
                      <a:r>
                        <a:rPr lang="en-US" sz="2000" b="0" i="0" dirty="0">
                          <a:effectLst/>
                          <a:latin typeface="Arial Narrow" panose="020B0604020202020204" pitchFamily="34" charset="0"/>
                          <a:cs typeface="Arial Narrow" panose="020B0604020202020204" pitchFamily="34" charset="0"/>
                        </a:rPr>
                        <a:t>(Iceberg Model)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2000" b="0" i="0" dirty="0">
                          <a:effectLst/>
                          <a:latin typeface="Arial Narrow" panose="020B0604020202020204" pitchFamily="34" charset="0"/>
                          <a:cs typeface="Arial Narrow" panose="020B0604020202020204" pitchFamily="34" charset="0"/>
                        </a:rPr>
                        <a:t>Look at relationships within the system</a:t>
                      </a:r>
                    </a:p>
                  </a:txBody>
                  <a:tcPr marL="92319" marR="92319" marT="73514" marB="73514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96626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65559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6BF4F2-B225-72DA-07D1-59E3B09630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Systematic Analysis: Diagnosing the Problem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48EF427-4401-392F-6354-7689A5F98A4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8</a:t>
            </a:fld>
            <a:endParaRPr lang="e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D70EBA7-891A-FB65-003E-884909D132E7}"/>
              </a:ext>
            </a:extLst>
          </p:cNvPr>
          <p:cNvSpPr>
            <a:spLocks noGrp="1"/>
          </p:cNvSpPr>
          <p:nvPr>
            <p:ph type="body" idx="2"/>
          </p:nvPr>
        </p:nvSpPr>
        <p:spPr>
          <a:xfrm>
            <a:off x="2320265" y="4405745"/>
            <a:ext cx="4099546" cy="205470"/>
          </a:xfrm>
        </p:spPr>
        <p:txBody>
          <a:bodyPr/>
          <a:lstStyle/>
          <a:p>
            <a:r>
              <a:rPr lang="en-US" dirty="0"/>
              <a:t>Image courtesy of </a:t>
            </a:r>
            <a:r>
              <a:rPr lang="en-US" dirty="0" err="1"/>
              <a:t>Ecochallenge.org</a:t>
            </a:r>
            <a:r>
              <a:rPr lang="en-US" dirty="0"/>
              <a:t>. Used with permission. </a:t>
            </a:r>
            <a:r>
              <a:rPr lang="en-US" dirty="0" err="1"/>
              <a:t>ecochallenge.org</a:t>
            </a:r>
            <a:r>
              <a:rPr lang="en-US" dirty="0"/>
              <a:t>/iceberg-model/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40010E1-F0EC-2B1E-A4C4-024D8B6D1E09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20265" y="900828"/>
            <a:ext cx="4503470" cy="35464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0407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6BF4F2-B225-72DA-07D1-59E3B09630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Ask: Where Do I Have the Most Influence?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48EF427-4401-392F-6354-7689A5F98A4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9</a:t>
            </a:fld>
            <a:endParaRPr lang="en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03DCC0FD-055C-9293-C837-97860F06AF1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4308984"/>
              </p:ext>
            </p:extLst>
          </p:nvPr>
        </p:nvGraphicFramePr>
        <p:xfrm>
          <a:off x="1013113" y="1509831"/>
          <a:ext cx="7117773" cy="2351456"/>
        </p:xfrm>
        <a:graphic>
          <a:graphicData uri="http://schemas.openxmlformats.org/drawingml/2006/table">
            <a:tbl>
              <a:tblPr firstRow="1" firstCol="1" bandRow="1">
                <a:tableStyleId>{C7D03738-47EB-4852-AC3E-02DA4B0C0CB2}</a:tableStyleId>
              </a:tblPr>
              <a:tblGrid>
                <a:gridCol w="1493239">
                  <a:extLst>
                    <a:ext uri="{9D8B030D-6E8A-4147-A177-3AD203B41FA5}">
                      <a16:colId xmlns:a16="http://schemas.microsoft.com/office/drawing/2014/main" val="200858632"/>
                    </a:ext>
                  </a:extLst>
                </a:gridCol>
                <a:gridCol w="5624534">
                  <a:extLst>
                    <a:ext uri="{9D8B030D-6E8A-4147-A177-3AD203B41FA5}">
                      <a16:colId xmlns:a16="http://schemas.microsoft.com/office/drawing/2014/main" val="759462435"/>
                    </a:ext>
                  </a:extLst>
                </a:gridCol>
              </a:tblGrid>
              <a:tr h="72346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i="0" cap="all" spc="10" dirty="0">
                          <a:solidFill>
                            <a:schemeClr val="bg1"/>
                          </a:solidFill>
                          <a:effectLst/>
                          <a:latin typeface="Arial Narrow" panose="020B0604020202020204" pitchFamily="34" charset="0"/>
                          <a:cs typeface="Arial Narrow" panose="020B0604020202020204" pitchFamily="34" charset="0"/>
                        </a:rPr>
                        <a:t>What</a:t>
                      </a:r>
                      <a:endParaRPr lang="en-US" sz="2400" b="1" i="0" cap="all" spc="10" dirty="0">
                        <a:solidFill>
                          <a:schemeClr val="bg1"/>
                        </a:solidFill>
                        <a:effectLst/>
                        <a:latin typeface="Arial Narrow" panose="020B0604020202020204" pitchFamily="34" charset="0"/>
                        <a:ea typeface="Cambria" panose="02040503050406030204" pitchFamily="18" charset="0"/>
                        <a:cs typeface="Arial Narrow" panose="020B0604020202020204" pitchFamily="34" charset="0"/>
                      </a:endParaRPr>
                    </a:p>
                  </a:txBody>
                  <a:tcPr marL="92319" marR="92319" marT="73514" marB="73514">
                    <a:solidFill>
                      <a:srgbClr val="375B8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itchFamily="2" charset="2"/>
                        <a:buNone/>
                      </a:pPr>
                      <a:r>
                        <a:rPr lang="en-US" sz="2000" b="1" i="0" dirty="0">
                          <a:effectLst/>
                          <a:latin typeface="Arial Narrow" panose="020B0604020202020204" pitchFamily="34" charset="0"/>
                          <a:cs typeface="Arial Narrow" panose="020B0604020202020204" pitchFamily="34" charset="0"/>
                        </a:rPr>
                        <a:t>Shrink the change: Act locally to address problems that arise in our sphere of influence</a:t>
                      </a:r>
                    </a:p>
                  </a:txBody>
                  <a:tcPr marL="92319" marR="92319" marT="73514" marB="73514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3758819"/>
                  </a:ext>
                </a:extLst>
              </a:tr>
              <a:tr h="129989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i="0" cap="all" spc="10" dirty="0">
                          <a:solidFill>
                            <a:schemeClr val="bg1"/>
                          </a:solidFill>
                          <a:effectLst/>
                          <a:latin typeface="Arial Narrow" panose="020B0604020202020204" pitchFamily="34" charset="0"/>
                          <a:cs typeface="Arial Narrow" panose="020B0604020202020204" pitchFamily="34" charset="0"/>
                        </a:rPr>
                        <a:t>How</a:t>
                      </a:r>
                      <a:endParaRPr lang="en-US" sz="2400" b="1" i="0" cap="all" spc="10" dirty="0">
                        <a:solidFill>
                          <a:schemeClr val="bg1"/>
                        </a:solidFill>
                        <a:effectLst/>
                        <a:latin typeface="Arial Narrow" panose="020B0604020202020204" pitchFamily="34" charset="0"/>
                        <a:ea typeface="Cambria" panose="02040503050406030204" pitchFamily="18" charset="0"/>
                        <a:cs typeface="Arial Narrow" panose="020B0604020202020204" pitchFamily="34" charset="0"/>
                      </a:endParaRPr>
                    </a:p>
                  </a:txBody>
                  <a:tcPr marL="92319" marR="92319" marT="73514" marB="73514">
                    <a:solidFill>
                      <a:srgbClr val="375B8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2000" b="0" i="0" dirty="0">
                          <a:effectLst/>
                          <a:latin typeface="Arial Narrow" panose="020B0604020202020204" pitchFamily="34" charset="0"/>
                          <a:cs typeface="Arial Narrow" panose="020B0604020202020204" pitchFamily="34" charset="0"/>
                        </a:rPr>
                        <a:t>Where do I have influence?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2000" b="0" i="0" dirty="0">
                          <a:effectLst/>
                          <a:latin typeface="Arial Narrow" panose="020B0604020202020204" pitchFamily="34" charset="0"/>
                          <a:cs typeface="Arial Narrow" panose="020B0604020202020204" pitchFamily="34" charset="0"/>
                        </a:rPr>
                        <a:t>Where can small actions have the most impact?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2000" b="0" i="0" dirty="0">
                          <a:effectLst/>
                          <a:latin typeface="Arial Narrow" panose="020B0604020202020204" pitchFamily="34" charset="0"/>
                          <a:cs typeface="Arial Narrow" panose="020B0604020202020204" pitchFamily="34" charset="0"/>
                        </a:rPr>
                        <a:t>What relationships across the whole system can help?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2000" b="0" i="0" dirty="0">
                          <a:effectLst/>
                          <a:latin typeface="Arial Narrow" panose="020B0604020202020204" pitchFamily="34" charset="0"/>
                          <a:cs typeface="Arial Narrow" panose="020B0604020202020204" pitchFamily="34" charset="0"/>
                        </a:rPr>
                        <a:t>Is the time right to act?</a:t>
                      </a:r>
                    </a:p>
                  </a:txBody>
                  <a:tcPr marL="92319" marR="92319" marT="73514" marB="73514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96626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41482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707</TotalTime>
  <Words>491</Words>
  <Application>Microsoft Macintosh PowerPoint</Application>
  <PresentationFormat>On-screen Show (16:9)</PresentationFormat>
  <Paragraphs>83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Symbol</vt:lpstr>
      <vt:lpstr>Arial</vt:lpstr>
      <vt:lpstr>Times New Roman</vt:lpstr>
      <vt:lpstr>Arial Narrow</vt:lpstr>
      <vt:lpstr>Simple Light</vt:lpstr>
      <vt:lpstr>PowerPoint Presentation</vt:lpstr>
      <vt:lpstr>Reflection</vt:lpstr>
      <vt:lpstr>PowerPoint Presentation</vt:lpstr>
      <vt:lpstr>PowerPoint Presentation</vt:lpstr>
      <vt:lpstr>Perspective: Ideal</vt:lpstr>
      <vt:lpstr>Perspective: Reality</vt:lpstr>
      <vt:lpstr>Ask: What’s the Problem We Seek to Address?</vt:lpstr>
      <vt:lpstr>Systematic Analysis: Diagnosing the Problem</vt:lpstr>
      <vt:lpstr>Ask: Where Do I Have the Most Influence?</vt:lpstr>
      <vt:lpstr>Leverage is the process of applying a small force  that multiplies into a large effect.</vt:lpstr>
      <vt:lpstr>Ask: How Can I Support the People Required to Make This Change a Success?</vt:lpstr>
      <vt:lpstr>Action Planning</vt:lpstr>
      <vt:lpstr>Action Planning</vt:lpstr>
      <vt:lpstr>Action Planning</vt:lpstr>
      <vt:lpstr>Action Planning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Module 9 Presentation</dc:title>
  <dc:subject/>
  <dc:creator>US Holocaust Memorial Museum</dc:creator>
  <cp:keywords/>
  <dc:description/>
  <cp:lastModifiedBy>Mara Kurlandsky</cp:lastModifiedBy>
  <cp:revision>62</cp:revision>
  <dcterms:modified xsi:type="dcterms:W3CDTF">2023-06-26T18:20:41Z</dcterms:modified>
  <cp:category/>
</cp:coreProperties>
</file>