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0" r:id="rId2"/>
  </p:sldMasterIdLst>
  <p:notesMasterIdLst>
    <p:notesMasterId r:id="rId27"/>
  </p:notesMasterIdLst>
  <p:handoutMasterIdLst>
    <p:handoutMasterId r:id="rId28"/>
  </p:handoutMasterIdLst>
  <p:sldIdLst>
    <p:sldId id="257" r:id="rId3"/>
    <p:sldId id="293" r:id="rId4"/>
    <p:sldId id="271" r:id="rId5"/>
    <p:sldId id="272" r:id="rId6"/>
    <p:sldId id="273" r:id="rId7"/>
    <p:sldId id="274" r:id="rId8"/>
    <p:sldId id="275" r:id="rId9"/>
    <p:sldId id="276" r:id="rId10"/>
    <p:sldId id="277" r:id="rId11"/>
    <p:sldId id="278" r:id="rId12"/>
    <p:sldId id="279" r:id="rId13"/>
    <p:sldId id="280" r:id="rId14"/>
    <p:sldId id="281" r:id="rId15"/>
    <p:sldId id="282" r:id="rId16"/>
    <p:sldId id="294" r:id="rId17"/>
    <p:sldId id="284" r:id="rId18"/>
    <p:sldId id="285" r:id="rId19"/>
    <p:sldId id="286" r:id="rId20"/>
    <p:sldId id="287" r:id="rId21"/>
    <p:sldId id="288" r:id="rId22"/>
    <p:sldId id="289" r:id="rId23"/>
    <p:sldId id="290" r:id="rId24"/>
    <p:sldId id="291" r:id="rId25"/>
    <p:sldId id="292" r:id="rId26"/>
  </p:sldIdLst>
  <p:sldSz cx="9144000" cy="6858000" type="screen4x3"/>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7E5CB27-B3EE-8541-B5CA-87BECD13E1C5}">
          <p14:sldIdLst>
            <p14:sldId id="257"/>
            <p14:sldId id="293"/>
            <p14:sldId id="271"/>
            <p14:sldId id="272"/>
            <p14:sldId id="273"/>
            <p14:sldId id="274"/>
            <p14:sldId id="275"/>
            <p14:sldId id="276"/>
            <p14:sldId id="277"/>
            <p14:sldId id="278"/>
            <p14:sldId id="279"/>
            <p14:sldId id="280"/>
            <p14:sldId id="281"/>
            <p14:sldId id="282"/>
            <p14:sldId id="294"/>
            <p14:sldId id="284"/>
            <p14:sldId id="285"/>
            <p14:sldId id="286"/>
            <p14:sldId id="287"/>
            <p14:sldId id="288"/>
            <p14:sldId id="289"/>
            <p14:sldId id="290"/>
            <p14:sldId id="291"/>
            <p14:sldId id="292"/>
          </p14:sldIdLst>
        </p14:section>
      </p14:sectionLst>
    </p:ext>
    <p:ext uri="{EFAFB233-063F-42B5-8137-9DF3F51BA10A}">
      <p15:sldGuideLst xmlns:p15="http://schemas.microsoft.com/office/powerpoint/2012/main">
        <p15:guide id="1" orient="horz" pos="4319">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12" autoAdjust="0"/>
    <p:restoredTop sz="86176" autoAdjust="0"/>
  </p:normalViewPr>
  <p:slideViewPr>
    <p:cSldViewPr>
      <p:cViewPr varScale="1">
        <p:scale>
          <a:sx n="64" d="100"/>
          <a:sy n="64" d="100"/>
        </p:scale>
        <p:origin x="1410" y="90"/>
      </p:cViewPr>
      <p:guideLst>
        <p:guide orient="horz" pos="4319"/>
        <p:guide/>
      </p:guideLst>
    </p:cSldViewPr>
  </p:slideViewPr>
  <p:outlineViewPr>
    <p:cViewPr>
      <p:scale>
        <a:sx n="33" d="100"/>
        <a:sy n="33" d="100"/>
      </p:scale>
      <p:origin x="0" y="-1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A62A56-9517-4CAA-AE53-B219F8393F56}" type="datetimeFigureOut">
              <a:rPr lang="en-US" smtClean="0"/>
              <a:t>6/22/2016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247F1E-B0C4-4E22-9529-E767F6A858EA}" type="slidenum">
              <a:rPr lang="en-US" smtClean="0"/>
              <a:t>‹#›</a:t>
            </a:fld>
            <a:endParaRPr lang="en-US"/>
          </a:p>
        </p:txBody>
      </p:sp>
    </p:spTree>
    <p:extLst>
      <p:ext uri="{BB962C8B-B14F-4D97-AF65-F5344CB8AC3E}">
        <p14:creationId xmlns:p14="http://schemas.microsoft.com/office/powerpoint/2010/main" val="160506017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713A69-F880-4F55-887B-356F4FABD36B}" type="datetimeFigureOut">
              <a:rPr lang="en-US" smtClean="0"/>
              <a:pPr/>
              <a:t>6/22/2016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631C9D-56ED-4F1F-AE8C-529138F94CAB}" type="slidenum">
              <a:rPr lang="en-US" smtClean="0"/>
              <a:pPr/>
              <a:t>‹#›</a:t>
            </a:fld>
            <a:endParaRPr lang="en-US"/>
          </a:p>
        </p:txBody>
      </p:sp>
    </p:spTree>
    <p:extLst>
      <p:ext uri="{BB962C8B-B14F-4D97-AF65-F5344CB8AC3E}">
        <p14:creationId xmlns:p14="http://schemas.microsoft.com/office/powerpoint/2010/main" val="55678527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ushmm.org/wlc/en/article.php?ModuleId=10005164"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ushmm.org/wlc/en/article.php?ModuleId=10005507"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ushmm.org/wlc/en/article.php?ModuleId=10005425"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shmm.org/wlc/en/article.php?ModuleId=10007885"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631C9D-56ED-4F1F-AE8C-529138F94CAB}" type="slidenum">
              <a:rPr lang="en-US" smtClean="0"/>
              <a:pPr/>
              <a:t>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7937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i="0" u="sng" dirty="0" smtClean="0"/>
              <a:t>Caption</a:t>
            </a:r>
            <a:r>
              <a:rPr lang="en-US" i="0" u="none" dirty="0" smtClean="0"/>
              <a:t>:</a:t>
            </a:r>
            <a:r>
              <a:rPr lang="en-US" i="0" u="none" baseline="0" dirty="0" smtClean="0"/>
              <a:t> </a:t>
            </a:r>
            <a:r>
              <a:rPr lang="en-US" u="none" dirty="0" smtClean="0"/>
              <a:t>Invasion</a:t>
            </a:r>
            <a:r>
              <a:rPr lang="en-US" baseline="0" dirty="0" smtClean="0"/>
              <a:t> of the Soviet Union, 1941 – 1942, </a:t>
            </a:r>
            <a:r>
              <a:rPr lang="en-US" sz="1200" b="0" i="0" u="none" strike="noStrike" kern="1200" dirty="0" smtClean="0">
                <a:solidFill>
                  <a:schemeClr val="tx1"/>
                </a:solidFill>
                <a:effectLst/>
                <a:latin typeface="+mn-lt"/>
                <a:ea typeface="+mn-ea"/>
                <a:cs typeface="+mn-cs"/>
              </a:rPr>
              <a:t>United States Holocaust Memorial Museum</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Citation</a:t>
            </a:r>
            <a:r>
              <a:rPr lang="en-US" sz="1200" kern="1200" dirty="0" smtClean="0">
                <a:solidFill>
                  <a:schemeClr val="tx1"/>
                </a:solidFill>
                <a:effectLst/>
                <a:latin typeface="+mn-lt"/>
                <a:ea typeface="+mn-ea"/>
                <a:cs typeface="+mn-cs"/>
              </a:rPr>
              <a:t>: United States Holocaust Memorial Museum</a:t>
            </a:r>
            <a:endParaRPr lang="en-US" b="0" dirty="0" smtClean="0">
              <a:effectLst/>
            </a:endParaRPr>
          </a:p>
          <a:p>
            <a:pPr rtl="0"/>
            <a:r>
              <a:rPr lang="en-US" sz="1200" b="0" i="0" u="sng" kern="1200" dirty="0" smtClean="0">
                <a:solidFill>
                  <a:schemeClr val="tx1"/>
                </a:solidFill>
                <a:effectLst/>
                <a:latin typeface="+mn-lt"/>
                <a:ea typeface="+mn-ea"/>
                <a:cs typeface="+mn-cs"/>
              </a:rPr>
              <a:t>Additional Information</a:t>
            </a:r>
            <a:r>
              <a:rPr lang="en-US" sz="1200" b="0" i="0" u="none" strike="noStrike" kern="1200" dirty="0" smtClean="0">
                <a:solidFill>
                  <a:schemeClr val="tx1"/>
                </a:solidFill>
                <a:effectLst/>
                <a:latin typeface="+mn-lt"/>
                <a:ea typeface="+mn-ea"/>
                <a:cs typeface="+mn-cs"/>
              </a:rPr>
              <a:t>: Holocaust Encyclopedia Articles: </a:t>
            </a:r>
            <a:r>
              <a:rPr lang="en-US" sz="1200" b="0" i="0" u="sng" strike="noStrike" kern="1200" dirty="0" smtClean="0">
                <a:solidFill>
                  <a:schemeClr val="tx1"/>
                </a:solidFill>
                <a:effectLst/>
                <a:latin typeface="+mn-lt"/>
                <a:ea typeface="+mn-ea"/>
                <a:cs typeface="+mn-cs"/>
                <a:hlinkClick r:id="rId3"/>
              </a:rPr>
              <a:t>Invasion of the Soviet Union, June 1941</a:t>
            </a:r>
            <a:r>
              <a:rPr lang="en-US" sz="1200" b="0" i="0" u="none" strike="noStrike" kern="1200" dirty="0" smtClean="0">
                <a:solidFill>
                  <a:schemeClr val="tx1"/>
                </a:solidFill>
                <a:effectLst/>
                <a:latin typeface="+mn-lt"/>
                <a:ea typeface="+mn-ea"/>
                <a:cs typeface="+mn-cs"/>
              </a:rPr>
              <a:t>; </a:t>
            </a:r>
            <a:r>
              <a:rPr lang="en-US" sz="1200" b="0" i="0" u="sng" strike="noStrike" kern="1200" dirty="0" smtClean="0">
                <a:solidFill>
                  <a:schemeClr val="tx1"/>
                </a:solidFill>
                <a:effectLst/>
                <a:latin typeface="+mn-lt"/>
                <a:ea typeface="+mn-ea"/>
                <a:cs typeface="+mn-cs"/>
                <a:hlinkClick r:id="rId4"/>
              </a:rPr>
              <a:t>The Soviet Union and the Eastern Front</a:t>
            </a:r>
            <a:endParaRPr lang="en-US" b="0" dirty="0" smtClean="0">
              <a:effectLst/>
            </a:endParaRPr>
          </a:p>
          <a:p>
            <a:r>
              <a:rPr lang="en-US" dirty="0" smtClean="0"/>
              <a:t/>
            </a:r>
            <a:br>
              <a:rPr lang="en-US" dirty="0" smtClean="0"/>
            </a:br>
            <a:endParaRPr lang="en-US" dirty="0" smtClean="0"/>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9631C9D-56ED-4F1F-AE8C-529138F94CAB}" type="slidenum">
              <a:rPr lang="en-US" smtClean="0"/>
              <a:pPr/>
              <a:t>12</a:t>
            </a:fld>
            <a:endParaRPr lang="en-US"/>
          </a:p>
        </p:txBody>
      </p:sp>
    </p:spTree>
    <p:extLst>
      <p:ext uri="{BB962C8B-B14F-4D97-AF65-F5344CB8AC3E}">
        <p14:creationId xmlns:p14="http://schemas.microsoft.com/office/powerpoint/2010/main" val="1241497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smtClean="0"/>
              <a:t>Context Sheet:</a:t>
            </a:r>
            <a:r>
              <a:rPr lang="en-US" u="none" baseline="0" dirty="0" smtClean="0"/>
              <a:t> “Case Study: Army Group Center (Rear)”</a:t>
            </a:r>
            <a:endParaRPr lang="en-US" b="0" u="sng" dirty="0" smtClean="0">
              <a:effectLst/>
            </a:endParaRPr>
          </a:p>
          <a:p>
            <a:pPr rtl="0"/>
            <a:r>
              <a:rPr lang="en-US" u="none" baseline="0" dirty="0" smtClean="0"/>
              <a:t> and “Belarus”</a:t>
            </a:r>
            <a:r>
              <a:rPr lang="en-US" dirty="0" smtClean="0"/>
              <a:t/>
            </a:r>
            <a:br>
              <a:rPr lang="en-US" dirty="0" smtClean="0"/>
            </a:br>
            <a:endParaRPr lang="en-US" dirty="0" smtClean="0"/>
          </a:p>
        </p:txBody>
      </p:sp>
      <p:sp>
        <p:nvSpPr>
          <p:cNvPr id="55300" name="Slide Number Placeholder 3"/>
          <p:cNvSpPr>
            <a:spLocks noGrp="1"/>
          </p:cNvSpPr>
          <p:nvPr>
            <p:ph type="sldNum" sz="quarter" idx="5"/>
          </p:nvPr>
        </p:nvSpPr>
        <p:spPr>
          <a:noFill/>
        </p:spPr>
        <p:txBody>
          <a:bodyPr/>
          <a:lstStyle/>
          <a:p>
            <a:fld id="{E118957B-B2FA-49BB-9B8E-375E6C8D3A61}" type="slidenum">
              <a:rPr lang="en-US" smtClean="0"/>
              <a:pPr/>
              <a:t>13</a:t>
            </a:fld>
            <a:endParaRPr lang="en-US" smtClean="0"/>
          </a:p>
        </p:txBody>
      </p:sp>
    </p:spTree>
    <p:extLst>
      <p:ext uri="{BB962C8B-B14F-4D97-AF65-F5344CB8AC3E}">
        <p14:creationId xmlns:p14="http://schemas.microsoft.com/office/powerpoint/2010/main" val="3373980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Context Sheet</a:t>
            </a:r>
            <a:r>
              <a:rPr lang="en-US" sz="1200" kern="1200" dirty="0" smtClean="0">
                <a:solidFill>
                  <a:schemeClr val="tx1"/>
                </a:solidFill>
                <a:effectLst/>
                <a:latin typeface="+mn-lt"/>
                <a:ea typeface="+mn-ea"/>
                <a:cs typeface="+mn-cs"/>
              </a:rPr>
              <a:t>: “Belarus” and “Case Study: Army Group Center (Rear)” </a:t>
            </a:r>
          </a:p>
          <a:p>
            <a:r>
              <a:rPr lang="en-US" dirty="0" smtClean="0"/>
              <a:t/>
            </a:r>
            <a:br>
              <a:rPr lang="en-US" dirty="0" smtClean="0"/>
            </a:b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9631C9D-56ED-4F1F-AE8C-529138F94CAB}" type="slidenum">
              <a:rPr lang="en-US" smtClean="0"/>
              <a:pPr/>
              <a:t>14</a:t>
            </a:fld>
            <a:endParaRPr lang="en-US"/>
          </a:p>
        </p:txBody>
      </p:sp>
    </p:spTree>
    <p:extLst>
      <p:ext uri="{BB962C8B-B14F-4D97-AF65-F5344CB8AC3E}">
        <p14:creationId xmlns:p14="http://schemas.microsoft.com/office/powerpoint/2010/main" val="891317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sng" kern="1200" dirty="0" smtClean="0">
                <a:solidFill>
                  <a:schemeClr val="tx1"/>
                </a:solidFill>
                <a:effectLst/>
                <a:latin typeface="+mn-lt"/>
                <a:ea typeface="+mn-ea"/>
                <a:cs typeface="+mn-cs"/>
              </a:rPr>
              <a:t>Context Sheet</a:t>
            </a:r>
            <a:r>
              <a:rPr lang="en-US" sz="1200" b="0" i="0" u="none" strike="noStrike" kern="1200" dirty="0" smtClean="0">
                <a:solidFill>
                  <a:schemeClr val="tx1"/>
                </a:solidFill>
                <a:effectLst/>
                <a:latin typeface="+mn-lt"/>
                <a:ea typeface="+mn-ea"/>
                <a:cs typeface="+mn-cs"/>
              </a:rPr>
              <a:t>: “Case Study: 691st Regiment in October 1941” </a:t>
            </a:r>
            <a:endParaRPr lang="en-US" b="0" dirty="0" smtClean="0">
              <a:effectLst/>
            </a:endParaRP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9631C9D-56ED-4F1F-AE8C-529138F94CAB}" type="slidenum">
              <a:rPr lang="en-US" smtClean="0"/>
              <a:pPr/>
              <a:t>15</a:t>
            </a:fld>
            <a:endParaRPr lang="en-US"/>
          </a:p>
        </p:txBody>
      </p:sp>
    </p:spTree>
    <p:extLst>
      <p:ext uri="{BB962C8B-B14F-4D97-AF65-F5344CB8AC3E}">
        <p14:creationId xmlns:p14="http://schemas.microsoft.com/office/powerpoint/2010/main" val="1802301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r>
              <a:rPr lang="en-US" sz="1200" b="0" i="0" u="sng" kern="1200" dirty="0" smtClean="0">
                <a:solidFill>
                  <a:schemeClr val="tx1"/>
                </a:solidFill>
                <a:effectLst/>
                <a:latin typeface="+mn-lt"/>
                <a:ea typeface="+mn-ea"/>
                <a:cs typeface="+mn-cs"/>
              </a:rPr>
              <a:t>Context Sheet:</a:t>
            </a:r>
            <a:r>
              <a:rPr lang="en-US" sz="1200" b="0" i="0" u="none" strike="noStrike" kern="1200" dirty="0" smtClean="0">
                <a:solidFill>
                  <a:schemeClr val="tx1"/>
                </a:solidFill>
                <a:effectLst/>
                <a:latin typeface="+mn-lt"/>
                <a:ea typeface="+mn-ea"/>
                <a:cs typeface="+mn-cs"/>
              </a:rPr>
              <a:t> “Case Study: 691st Regiment in October 1941”</a:t>
            </a:r>
            <a:endParaRPr lang="en-US" dirty="0" smtClean="0"/>
          </a:p>
        </p:txBody>
      </p:sp>
      <p:sp>
        <p:nvSpPr>
          <p:cNvPr id="57348" name="Slide Number Placeholder 3"/>
          <p:cNvSpPr>
            <a:spLocks noGrp="1"/>
          </p:cNvSpPr>
          <p:nvPr>
            <p:ph type="sldNum" sz="quarter" idx="5"/>
          </p:nvPr>
        </p:nvSpPr>
        <p:spPr>
          <a:noFill/>
        </p:spPr>
        <p:txBody>
          <a:bodyPr/>
          <a:lstStyle/>
          <a:p>
            <a:fld id="{4E943962-4EF1-42EA-B201-93DBBBE0FB26}" type="slidenum">
              <a:rPr lang="en-US" smtClean="0"/>
              <a:pPr/>
              <a:t>16</a:t>
            </a:fld>
            <a:endParaRPr lang="en-US" smtClean="0"/>
          </a:p>
        </p:txBody>
      </p:sp>
    </p:spTree>
    <p:extLst>
      <p:ext uri="{BB962C8B-B14F-4D97-AF65-F5344CB8AC3E}">
        <p14:creationId xmlns:p14="http://schemas.microsoft.com/office/powerpoint/2010/main" val="3382029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r>
              <a:rPr lang="en-US" sz="1200" u="sng" kern="1200" dirty="0" smtClean="0">
                <a:solidFill>
                  <a:schemeClr val="tx1"/>
                </a:solidFill>
                <a:effectLst/>
                <a:latin typeface="+mn-lt"/>
                <a:ea typeface="+mn-ea"/>
                <a:cs typeface="+mn-cs"/>
              </a:rPr>
              <a:t>Context Sheet:</a:t>
            </a:r>
            <a:r>
              <a:rPr lang="en-US" sz="1200" kern="1200" dirty="0" smtClean="0">
                <a:solidFill>
                  <a:schemeClr val="tx1"/>
                </a:solidFill>
                <a:effectLst/>
                <a:latin typeface="+mn-lt"/>
                <a:ea typeface="+mn-ea"/>
                <a:cs typeface="+mn-cs"/>
              </a:rPr>
              <a:t> “Case Study: 691st Regiment in October 1941”</a:t>
            </a:r>
          </a:p>
          <a:p>
            <a:r>
              <a:rPr lang="en-US" sz="1200" kern="1200" dirty="0" smtClean="0">
                <a:solidFill>
                  <a:schemeClr val="tx1"/>
                </a:solidFill>
                <a:effectLst/>
                <a:latin typeface="+mn-lt"/>
                <a:ea typeface="+mn-ea"/>
                <a:cs typeface="+mn-cs"/>
              </a:rPr>
              <a:t> </a:t>
            </a:r>
          </a:p>
          <a:p>
            <a:endParaRPr lang="en-US" dirty="0" smtClean="0"/>
          </a:p>
        </p:txBody>
      </p:sp>
      <p:sp>
        <p:nvSpPr>
          <p:cNvPr id="57348" name="Slide Number Placeholder 3"/>
          <p:cNvSpPr>
            <a:spLocks noGrp="1"/>
          </p:cNvSpPr>
          <p:nvPr>
            <p:ph type="sldNum" sz="quarter" idx="5"/>
          </p:nvPr>
        </p:nvSpPr>
        <p:spPr>
          <a:noFill/>
        </p:spPr>
        <p:txBody>
          <a:bodyPr/>
          <a:lstStyle/>
          <a:p>
            <a:fld id="{4E943962-4EF1-42EA-B201-93DBBBE0FB26}" type="slidenum">
              <a:rPr lang="en-US" smtClean="0"/>
              <a:pPr/>
              <a:t>18</a:t>
            </a:fld>
            <a:endParaRPr lang="en-US" smtClean="0"/>
          </a:p>
        </p:txBody>
      </p:sp>
    </p:spTree>
    <p:extLst>
      <p:ext uri="{BB962C8B-B14F-4D97-AF65-F5344CB8AC3E}">
        <p14:creationId xmlns:p14="http://schemas.microsoft.com/office/powerpoint/2010/main" val="2827256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r>
              <a:rPr lang="en-US" sz="1200" u="sng" kern="1200" dirty="0" smtClean="0">
                <a:solidFill>
                  <a:schemeClr val="tx1"/>
                </a:solidFill>
                <a:effectLst/>
                <a:latin typeface="+mn-lt"/>
                <a:ea typeface="+mn-ea"/>
                <a:cs typeface="+mn-cs"/>
              </a:rPr>
              <a:t>Context Sheet:</a:t>
            </a:r>
            <a:r>
              <a:rPr lang="en-US" sz="1200" kern="1200" dirty="0" smtClean="0">
                <a:solidFill>
                  <a:schemeClr val="tx1"/>
                </a:solidFill>
                <a:effectLst/>
                <a:latin typeface="+mn-lt"/>
                <a:ea typeface="+mn-ea"/>
                <a:cs typeface="+mn-cs"/>
              </a:rPr>
              <a:t> “Case Study: 691st Regiment in October 1941”</a:t>
            </a:r>
          </a:p>
          <a:p>
            <a:r>
              <a:rPr lang="en-US" sz="1200" kern="1200" dirty="0" smtClean="0">
                <a:solidFill>
                  <a:schemeClr val="tx1"/>
                </a:solidFill>
                <a:effectLst/>
                <a:latin typeface="+mn-lt"/>
                <a:ea typeface="+mn-ea"/>
                <a:cs typeface="+mn-cs"/>
              </a:rPr>
              <a:t> </a:t>
            </a:r>
          </a:p>
          <a:p>
            <a:endParaRPr lang="en-US" dirty="0" smtClean="0"/>
          </a:p>
        </p:txBody>
      </p:sp>
      <p:sp>
        <p:nvSpPr>
          <p:cNvPr id="57348" name="Slide Number Placeholder 3"/>
          <p:cNvSpPr>
            <a:spLocks noGrp="1"/>
          </p:cNvSpPr>
          <p:nvPr>
            <p:ph type="sldNum" sz="quarter" idx="5"/>
          </p:nvPr>
        </p:nvSpPr>
        <p:spPr>
          <a:noFill/>
        </p:spPr>
        <p:txBody>
          <a:bodyPr/>
          <a:lstStyle/>
          <a:p>
            <a:fld id="{4E943962-4EF1-42EA-B201-93DBBBE0FB26}" type="slidenum">
              <a:rPr lang="en-US" smtClean="0"/>
              <a:pPr/>
              <a:t>19</a:t>
            </a:fld>
            <a:endParaRPr lang="en-US" smtClean="0"/>
          </a:p>
        </p:txBody>
      </p:sp>
    </p:spTree>
    <p:extLst>
      <p:ext uri="{BB962C8B-B14F-4D97-AF65-F5344CB8AC3E}">
        <p14:creationId xmlns:p14="http://schemas.microsoft.com/office/powerpoint/2010/main" val="195347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r>
              <a:rPr lang="en-US" sz="1200" u="sng" kern="1200" dirty="0" smtClean="0">
                <a:solidFill>
                  <a:schemeClr val="tx1"/>
                </a:solidFill>
                <a:effectLst/>
                <a:latin typeface="+mn-lt"/>
                <a:ea typeface="+mn-ea"/>
                <a:cs typeface="+mn-cs"/>
              </a:rPr>
              <a:t>Context Sheet:</a:t>
            </a:r>
            <a:r>
              <a:rPr lang="en-US" sz="1200" kern="1200" dirty="0" smtClean="0">
                <a:solidFill>
                  <a:schemeClr val="tx1"/>
                </a:solidFill>
                <a:effectLst/>
                <a:latin typeface="+mn-lt"/>
                <a:ea typeface="+mn-ea"/>
                <a:cs typeface="+mn-cs"/>
              </a:rPr>
              <a:t> “Case Study: 691st Regiment in October 1941”</a:t>
            </a:r>
          </a:p>
          <a:p>
            <a:r>
              <a:rPr lang="en-US" sz="1200" kern="1200" dirty="0" smtClean="0">
                <a:solidFill>
                  <a:schemeClr val="tx1"/>
                </a:solidFill>
                <a:effectLst/>
                <a:latin typeface="+mn-lt"/>
                <a:ea typeface="+mn-ea"/>
                <a:cs typeface="+mn-cs"/>
              </a:rPr>
              <a:t> </a:t>
            </a:r>
          </a:p>
          <a:p>
            <a:endParaRPr lang="en-US" dirty="0" smtClean="0"/>
          </a:p>
        </p:txBody>
      </p:sp>
      <p:sp>
        <p:nvSpPr>
          <p:cNvPr id="57348" name="Slide Number Placeholder 3"/>
          <p:cNvSpPr>
            <a:spLocks noGrp="1"/>
          </p:cNvSpPr>
          <p:nvPr>
            <p:ph type="sldNum" sz="quarter" idx="5"/>
          </p:nvPr>
        </p:nvSpPr>
        <p:spPr>
          <a:noFill/>
        </p:spPr>
        <p:txBody>
          <a:bodyPr/>
          <a:lstStyle/>
          <a:p>
            <a:fld id="{4E943962-4EF1-42EA-B201-93DBBBE0FB26}" type="slidenum">
              <a:rPr lang="en-US" smtClean="0"/>
              <a:pPr/>
              <a:t>20</a:t>
            </a:fld>
            <a:endParaRPr lang="en-US" smtClean="0"/>
          </a:p>
        </p:txBody>
      </p:sp>
    </p:spTree>
    <p:extLst>
      <p:ext uri="{BB962C8B-B14F-4D97-AF65-F5344CB8AC3E}">
        <p14:creationId xmlns:p14="http://schemas.microsoft.com/office/powerpoint/2010/main" val="3348753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9631C9D-56ED-4F1F-AE8C-529138F94CAB}" type="slidenum">
              <a:rPr lang="en-US" smtClean="0"/>
              <a:pPr/>
              <a:t>21</a:t>
            </a:fld>
            <a:endParaRPr lang="en-US"/>
          </a:p>
        </p:txBody>
      </p:sp>
    </p:spTree>
    <p:extLst>
      <p:ext uri="{BB962C8B-B14F-4D97-AF65-F5344CB8AC3E}">
        <p14:creationId xmlns:p14="http://schemas.microsoft.com/office/powerpoint/2010/main" val="953693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9631C9D-56ED-4F1F-AE8C-529138F94CAB}" type="slidenum">
              <a:rPr lang="en-US" smtClean="0"/>
              <a:pPr/>
              <a:t>24</a:t>
            </a:fld>
            <a:endParaRPr lang="en-US"/>
          </a:p>
        </p:txBody>
      </p:sp>
    </p:spTree>
    <p:extLst>
      <p:ext uri="{BB962C8B-B14F-4D97-AF65-F5344CB8AC3E}">
        <p14:creationId xmlns:p14="http://schemas.microsoft.com/office/powerpoint/2010/main" val="3660711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de-DE" sz="1200" b="0" i="0" u="sng" kern="1200" dirty="0" smtClean="0">
                <a:solidFill>
                  <a:schemeClr val="tx1"/>
                </a:solidFill>
                <a:effectLst/>
                <a:latin typeface="+mn-lt"/>
                <a:ea typeface="+mn-ea"/>
                <a:cs typeface="+mn-cs"/>
              </a:rPr>
              <a:t>Citation</a:t>
            </a:r>
            <a:r>
              <a:rPr lang="de-DE" sz="1200" b="0" i="0" u="none" strike="noStrike" kern="1200" dirty="0" smtClean="0">
                <a:solidFill>
                  <a:schemeClr val="tx1"/>
                </a:solidFill>
                <a:effectLst/>
                <a:latin typeface="+mn-lt"/>
                <a:ea typeface="+mn-ea"/>
                <a:cs typeface="+mn-cs"/>
              </a:rPr>
              <a:t>: Keller C., </a:t>
            </a:r>
            <a:r>
              <a:rPr lang="de-DE" sz="1200" b="0" i="1" u="none" strike="noStrike" kern="1200" dirty="0" smtClean="0">
                <a:solidFill>
                  <a:schemeClr val="tx1"/>
                </a:solidFill>
                <a:effectLst/>
                <a:latin typeface="+mn-lt"/>
                <a:ea typeface="+mn-ea"/>
                <a:cs typeface="+mn-cs"/>
              </a:rPr>
              <a:t>Militär-Strafgesetzbuch für das Deutsche Reich</a:t>
            </a:r>
            <a:r>
              <a:rPr lang="de-DE" sz="1200" b="0" i="0" u="none" strike="noStrike" kern="1200" dirty="0" smtClean="0">
                <a:solidFill>
                  <a:schemeClr val="tx1"/>
                </a:solidFill>
                <a:effectLst/>
                <a:latin typeface="+mn-lt"/>
                <a:ea typeface="+mn-ea"/>
                <a:cs typeface="+mn-cs"/>
              </a:rPr>
              <a:t>, trans. United States Holocaust Memorial Museum (Berlin: Weidmann, 1873).</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9631C9D-56ED-4F1F-AE8C-529138F94CAB}" type="slidenum">
              <a:rPr lang="en-US" smtClean="0"/>
              <a:pPr/>
              <a:t>3</a:t>
            </a:fld>
            <a:endParaRPr lang="en-US"/>
          </a:p>
        </p:txBody>
      </p:sp>
    </p:spTree>
    <p:extLst>
      <p:ext uri="{BB962C8B-B14F-4D97-AF65-F5344CB8AC3E}">
        <p14:creationId xmlns:p14="http://schemas.microsoft.com/office/powerpoint/2010/main" val="1796469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de-DE" sz="1200" b="0" i="0" u="sng" kern="1200" dirty="0" smtClean="0">
                <a:solidFill>
                  <a:schemeClr val="tx1"/>
                </a:solidFill>
                <a:effectLst/>
                <a:latin typeface="+mn-lt"/>
                <a:ea typeface="+mn-ea"/>
                <a:cs typeface="+mn-cs"/>
              </a:rPr>
              <a:t>Citation</a:t>
            </a:r>
            <a:r>
              <a:rPr lang="de-DE" sz="1200" b="0" i="0" u="none" strike="noStrike" kern="1200" dirty="0" smtClean="0">
                <a:solidFill>
                  <a:schemeClr val="tx1"/>
                </a:solidFill>
                <a:effectLst/>
                <a:latin typeface="+mn-lt"/>
                <a:ea typeface="+mn-ea"/>
                <a:cs typeface="+mn-cs"/>
              </a:rPr>
              <a:t>: Deutsche Dienststelle (WASt), translation United States Holocaust Memorial Museum</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9631C9D-56ED-4F1F-AE8C-529138F94CAB}" type="slidenum">
              <a:rPr lang="en-US" smtClean="0"/>
              <a:pPr/>
              <a:t>4</a:t>
            </a:fld>
            <a:endParaRPr lang="en-US"/>
          </a:p>
        </p:txBody>
      </p:sp>
    </p:spTree>
    <p:extLst>
      <p:ext uri="{BB962C8B-B14F-4D97-AF65-F5344CB8AC3E}">
        <p14:creationId xmlns:p14="http://schemas.microsoft.com/office/powerpoint/2010/main" val="992975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CB9523-0708-4521-8495-91188EA3D43E}" type="slidenum">
              <a:rPr lang="en-US"/>
              <a:pPr/>
              <a:t>5</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pPr rtl="0"/>
            <a:r>
              <a:rPr lang="de-DE" sz="1200" b="0" i="0" u="sng" kern="1200" dirty="0" smtClean="0">
                <a:solidFill>
                  <a:schemeClr val="tx1"/>
                </a:solidFill>
                <a:effectLst/>
                <a:latin typeface="+mn-lt"/>
                <a:ea typeface="+mn-ea"/>
                <a:cs typeface="+mn-cs"/>
              </a:rPr>
              <a:t>Citation</a:t>
            </a:r>
            <a:r>
              <a:rPr lang="de-DE" sz="1200" b="0"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Deutsche </a:t>
            </a:r>
            <a:r>
              <a:rPr lang="en-US" sz="1200" b="0" i="0" u="none" strike="noStrike" kern="1200" dirty="0" err="1" smtClean="0">
                <a:solidFill>
                  <a:schemeClr val="tx1"/>
                </a:solidFill>
                <a:effectLst/>
                <a:latin typeface="+mn-lt"/>
                <a:ea typeface="+mn-ea"/>
                <a:cs typeface="+mn-cs"/>
              </a:rPr>
              <a:t>Dienststelle</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WASt</a:t>
            </a:r>
            <a:r>
              <a:rPr lang="en-US" sz="1200" b="0" i="0" u="none" strike="noStrike" kern="1200" dirty="0" smtClean="0">
                <a:solidFill>
                  <a:schemeClr val="tx1"/>
                </a:solidFill>
                <a:effectLst/>
                <a:latin typeface="+mn-lt"/>
                <a:ea typeface="+mn-ea"/>
                <a:cs typeface="+mn-cs"/>
              </a:rPr>
              <a:t>), translation United States Holocaust Memorial Museum</a:t>
            </a:r>
            <a:endParaRPr lang="en-US" b="0" dirty="0" smtClean="0">
              <a:effectLst/>
            </a:endParaRPr>
          </a:p>
          <a:p>
            <a:r>
              <a:rPr lang="en-US" sz="1200" b="0" i="0" u="sng" kern="1200" dirty="0" smtClean="0">
                <a:solidFill>
                  <a:schemeClr val="tx1"/>
                </a:solidFill>
                <a:effectLst/>
                <a:latin typeface="+mn-lt"/>
                <a:ea typeface="+mn-ea"/>
                <a:cs typeface="+mn-cs"/>
              </a:rPr>
              <a:t>Additional Information</a:t>
            </a:r>
            <a:r>
              <a:rPr lang="en-US" sz="1200" b="0" i="0" u="none" strike="noStrike" kern="1200" dirty="0" smtClean="0">
                <a:solidFill>
                  <a:schemeClr val="tx1"/>
                </a:solidFill>
                <a:effectLst/>
                <a:latin typeface="+mn-lt"/>
                <a:ea typeface="+mn-ea"/>
                <a:cs typeface="+mn-cs"/>
              </a:rPr>
              <a:t>: For a translation of the entire “Ten Commandments for the Conduct of the German Soldier at War”, see context</a:t>
            </a:r>
            <a:r>
              <a:rPr lang="en-US" sz="1200" b="0" i="0" u="none" strike="noStrike" kern="1200" baseline="0" dirty="0" smtClean="0">
                <a:solidFill>
                  <a:schemeClr val="tx1"/>
                </a:solidFill>
                <a:effectLst/>
                <a:latin typeface="+mn-lt"/>
                <a:ea typeface="+mn-ea"/>
                <a:cs typeface="+mn-cs"/>
              </a:rPr>
              <a:t> sheet</a:t>
            </a:r>
            <a:r>
              <a:rPr lang="en-US" sz="1200" b="0" i="0" u="none" strike="noStrike" kern="1200" dirty="0" smtClean="0">
                <a:solidFill>
                  <a:schemeClr val="tx1"/>
                </a:solidFill>
                <a:effectLst/>
                <a:latin typeface="+mn-lt"/>
                <a:ea typeface="+mn-ea"/>
                <a:cs typeface="+mn-cs"/>
              </a:rPr>
              <a:t> “Codes of Conduct in the German Military”</a:t>
            </a:r>
            <a:endParaRPr lang="en-US" dirty="0"/>
          </a:p>
        </p:txBody>
      </p:sp>
    </p:spTree>
    <p:extLst>
      <p:ext uri="{BB962C8B-B14F-4D97-AF65-F5344CB8AC3E}">
        <p14:creationId xmlns:p14="http://schemas.microsoft.com/office/powerpoint/2010/main" val="2062804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Citation</a:t>
            </a:r>
            <a:r>
              <a:rPr lang="en-US" sz="1200" kern="1200" dirty="0" smtClean="0">
                <a:solidFill>
                  <a:schemeClr val="tx1"/>
                </a:solidFill>
                <a:effectLst/>
                <a:latin typeface="+mn-lt"/>
                <a:ea typeface="+mn-ea"/>
                <a:cs typeface="+mn-cs"/>
              </a:rPr>
              <a:t>: United States Holocaust Memorial Museum</a:t>
            </a:r>
            <a:endParaRPr lang="en-US" sz="1200" b="0" i="0" u="sng" kern="1200" dirty="0" smtClean="0">
              <a:solidFill>
                <a:schemeClr val="tx1"/>
              </a:solidFill>
              <a:effectLst/>
              <a:latin typeface="+mn-lt"/>
              <a:ea typeface="+mn-ea"/>
              <a:cs typeface="+mn-cs"/>
            </a:endParaRPr>
          </a:p>
          <a:p>
            <a:r>
              <a:rPr lang="en-US" sz="1200" b="0" i="0" u="sng" kern="1200" dirty="0" smtClean="0">
                <a:solidFill>
                  <a:schemeClr val="tx1"/>
                </a:solidFill>
                <a:effectLst/>
                <a:latin typeface="+mn-lt"/>
                <a:ea typeface="+mn-ea"/>
                <a:cs typeface="+mn-cs"/>
              </a:rPr>
              <a:t>Additional information</a:t>
            </a:r>
            <a:r>
              <a:rPr lang="en-US" sz="1200" b="0" i="0" u="none" strike="noStrike" kern="1200" dirty="0" smtClean="0">
                <a:solidFill>
                  <a:schemeClr val="tx1"/>
                </a:solidFill>
                <a:effectLst/>
                <a:latin typeface="+mn-lt"/>
                <a:ea typeface="+mn-ea"/>
                <a:cs typeface="+mn-cs"/>
              </a:rPr>
              <a:t>: Please see the United States Holocaust Memorial Museum Holocaust Encyclopedia article: </a:t>
            </a:r>
            <a:r>
              <a:rPr lang="en-US" sz="1200" b="0" i="0" u="sng" strike="noStrike" kern="1200" dirty="0" smtClean="0">
                <a:solidFill>
                  <a:schemeClr val="tx1"/>
                </a:solidFill>
                <a:effectLst/>
                <a:latin typeface="+mn-lt"/>
                <a:ea typeface="+mn-ea"/>
                <a:cs typeface="+mn-cs"/>
                <a:hlinkClick r:id="rId3"/>
              </a:rPr>
              <a:t>Treaty of Versailles, 1919</a:t>
            </a:r>
            <a:r>
              <a:rPr lang="en-US" sz="1200" b="0" i="0" u="none" strike="noStrike" kern="1200" dirty="0" smtClean="0">
                <a:solidFill>
                  <a:schemeClr val="tx1"/>
                </a:solidFill>
                <a:effectLst/>
                <a:latin typeface="+mn-lt"/>
                <a:ea typeface="+mn-ea"/>
                <a:cs typeface="+mn-cs"/>
              </a:rPr>
              <a:t>; </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9631C9D-56ED-4F1F-AE8C-529138F94CAB}" type="slidenum">
              <a:rPr lang="en-US" smtClean="0"/>
              <a:pPr/>
              <a:t>7</a:t>
            </a:fld>
            <a:endParaRPr lang="en-US"/>
          </a:p>
        </p:txBody>
      </p:sp>
    </p:spTree>
    <p:extLst>
      <p:ext uri="{BB962C8B-B14F-4D97-AF65-F5344CB8AC3E}">
        <p14:creationId xmlns:p14="http://schemas.microsoft.com/office/powerpoint/2010/main" val="3758781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sng" strike="noStrike" kern="1200" dirty="0" smtClean="0">
                <a:solidFill>
                  <a:schemeClr val="tx1"/>
                </a:solidFill>
                <a:effectLst/>
                <a:latin typeface="+mn-lt"/>
                <a:ea typeface="+mn-ea"/>
                <a:cs typeface="+mn-cs"/>
              </a:rPr>
              <a:t>Photo Caption:</a:t>
            </a:r>
            <a:r>
              <a:rPr lang="en-US" sz="1200" b="0" i="0" u="sng"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Adolf Hitler addresses a rally of the Nazi paramilitary formation, the SA (Sturmabteilung), in 1933. </a:t>
            </a:r>
            <a:endParaRPr lang="en-US" b="0" i="0" dirty="0" smtClean="0">
              <a:effectLst/>
            </a:endParaRPr>
          </a:p>
          <a:p>
            <a:pPr rtl="0"/>
            <a:r>
              <a:rPr lang="en-US" sz="1200" b="0" i="0" u="sng" kern="1200" dirty="0" smtClean="0">
                <a:solidFill>
                  <a:schemeClr val="tx1"/>
                </a:solidFill>
                <a:effectLst/>
                <a:latin typeface="+mn-lt"/>
                <a:ea typeface="+mn-ea"/>
                <a:cs typeface="+mn-cs"/>
              </a:rPr>
              <a:t>Citation</a:t>
            </a:r>
            <a:r>
              <a:rPr lang="en-US" sz="1200" b="0" i="0" u="none" strike="noStrike" kern="1200" dirty="0" smtClean="0">
                <a:solidFill>
                  <a:schemeClr val="tx1"/>
                </a:solidFill>
                <a:effectLst/>
                <a:latin typeface="+mn-lt"/>
                <a:ea typeface="+mn-ea"/>
                <a:cs typeface="+mn-cs"/>
              </a:rPr>
              <a:t>: United States Holocaust Memorial Museum, courtesy of William O. </a:t>
            </a:r>
            <a:r>
              <a:rPr lang="en-US" sz="1200" b="0" i="0" u="none" strike="noStrike" kern="1200" dirty="0" err="1" smtClean="0">
                <a:solidFill>
                  <a:schemeClr val="tx1"/>
                </a:solidFill>
                <a:effectLst/>
                <a:latin typeface="+mn-lt"/>
                <a:ea typeface="+mn-ea"/>
                <a:cs typeface="+mn-cs"/>
              </a:rPr>
              <a:t>McWorkman</a:t>
            </a:r>
            <a:endParaRPr lang="en-US" b="0" dirty="0" smtClean="0">
              <a:effectLst/>
            </a:endParaRPr>
          </a:p>
          <a:p>
            <a:pPr rtl="0"/>
            <a:r>
              <a:rPr lang="en-US" sz="1200" b="0" i="0" u="sng" kern="1200" dirty="0" smtClean="0">
                <a:solidFill>
                  <a:schemeClr val="tx1"/>
                </a:solidFill>
                <a:effectLst/>
                <a:latin typeface="+mn-lt"/>
                <a:ea typeface="+mn-ea"/>
                <a:cs typeface="+mn-cs"/>
              </a:rPr>
              <a:t>Additional information</a:t>
            </a:r>
            <a:r>
              <a:rPr lang="en-US" sz="1200" b="0" i="0" u="none" strike="noStrike" kern="1200" dirty="0" smtClean="0">
                <a:solidFill>
                  <a:schemeClr val="tx1"/>
                </a:solidFill>
                <a:effectLst/>
                <a:latin typeface="+mn-lt"/>
                <a:ea typeface="+mn-ea"/>
                <a:cs typeface="+mn-cs"/>
              </a:rPr>
              <a:t>: By 1934, the SA had grown to nearly four million members, significantly outnumbering the 100,000 member professional army. Holocaust Encyclopedia article: </a:t>
            </a:r>
            <a:r>
              <a:rPr lang="en-US" sz="1200" b="0" i="0" u="sng" strike="noStrike" kern="1200" dirty="0" err="1" smtClean="0">
                <a:solidFill>
                  <a:schemeClr val="tx1"/>
                </a:solidFill>
                <a:effectLst/>
                <a:latin typeface="+mn-lt"/>
                <a:ea typeface="+mn-ea"/>
                <a:cs typeface="+mn-cs"/>
                <a:hlinkClick r:id="rId3"/>
              </a:rPr>
              <a:t>Röhm</a:t>
            </a:r>
            <a:r>
              <a:rPr lang="en-US" sz="1200" b="0" i="0" u="sng" strike="noStrike" kern="1200" dirty="0" smtClean="0">
                <a:solidFill>
                  <a:schemeClr val="tx1"/>
                </a:solidFill>
                <a:effectLst/>
                <a:latin typeface="+mn-lt"/>
                <a:ea typeface="+mn-ea"/>
                <a:cs typeface="+mn-cs"/>
                <a:hlinkClick r:id="rId3"/>
              </a:rPr>
              <a:t> Purge</a:t>
            </a:r>
            <a:r>
              <a:rPr lang="en-US" sz="1200" b="0" i="0" u="none" strike="noStrike" kern="1200" dirty="0" smtClean="0">
                <a:solidFill>
                  <a:schemeClr val="tx1"/>
                </a:solidFill>
                <a:effectLst/>
                <a:latin typeface="+mn-lt"/>
                <a:ea typeface="+mn-ea"/>
                <a:cs typeface="+mn-cs"/>
              </a:rPr>
              <a:t>. </a:t>
            </a:r>
            <a:endParaRPr lang="en-US" b="0" dirty="0" smtClean="0">
              <a:effectLst/>
            </a:endParaRPr>
          </a:p>
          <a:p>
            <a:r>
              <a:rPr lang="en-US" dirty="0" smtClean="0"/>
              <a:t/>
            </a:r>
            <a:br>
              <a:rPr lang="en-US" dirty="0" smtClean="0"/>
            </a:b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9631C9D-56ED-4F1F-AE8C-529138F94CAB}" type="slidenum">
              <a:rPr lang="en-US" smtClean="0"/>
              <a:pPr/>
              <a:t>8</a:t>
            </a:fld>
            <a:endParaRPr lang="en-US"/>
          </a:p>
        </p:txBody>
      </p:sp>
    </p:spTree>
    <p:extLst>
      <p:ext uri="{BB962C8B-B14F-4D97-AF65-F5344CB8AC3E}">
        <p14:creationId xmlns:p14="http://schemas.microsoft.com/office/powerpoint/2010/main" val="1100607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34D8A00E-041D-42A8-9F8A-1DFAF3D36C91}" type="slidenum">
              <a:rPr lang="en-US">
                <a:latin typeface="Arial" charset="0"/>
              </a:rPr>
              <a:pPr/>
              <a:t>9</a:t>
            </a:fld>
            <a:endParaRPr lang="en-US">
              <a:latin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r>
              <a:rPr lang="de-DE" sz="1200" b="0" i="0" u="sng" kern="1200" dirty="0" smtClean="0">
                <a:solidFill>
                  <a:schemeClr val="tx1"/>
                </a:solidFill>
                <a:effectLst/>
                <a:latin typeface="+mn-lt"/>
                <a:ea typeface="+mn-ea"/>
                <a:cs typeface="+mn-cs"/>
              </a:rPr>
              <a:t>Citation</a:t>
            </a:r>
            <a:r>
              <a:rPr lang="de-DE" sz="1200" b="0" i="0" u="none" strike="noStrike"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Robert B. Kane, </a:t>
            </a:r>
            <a:r>
              <a:rPr lang="en-US" sz="1200" i="1" kern="1200" dirty="0" smtClean="0">
                <a:solidFill>
                  <a:schemeClr val="tx1"/>
                </a:solidFill>
                <a:effectLst/>
                <a:latin typeface="+mn-lt"/>
                <a:ea typeface="+mn-ea"/>
                <a:cs typeface="+mn-cs"/>
              </a:rPr>
              <a:t>Disobedience and Conspiracy in the German Army </a:t>
            </a:r>
            <a:r>
              <a:rPr lang="en-US" sz="1200" kern="1200" dirty="0" smtClean="0">
                <a:solidFill>
                  <a:schemeClr val="tx1"/>
                </a:solidFill>
                <a:effectLst/>
                <a:latin typeface="+mn-lt"/>
                <a:ea typeface="+mn-ea"/>
                <a:cs typeface="+mn-cs"/>
              </a:rPr>
              <a:t>(Jefferson, NC: McFarland &amp; Co., 2002), 227; J. </a:t>
            </a:r>
            <a:r>
              <a:rPr lang="en-US" sz="1200" kern="1200" dirty="0" err="1" smtClean="0">
                <a:solidFill>
                  <a:schemeClr val="tx1"/>
                </a:solidFill>
                <a:effectLst/>
                <a:latin typeface="+mn-lt"/>
                <a:ea typeface="+mn-ea"/>
                <a:cs typeface="+mn-cs"/>
              </a:rPr>
              <a:t>Noakes</a:t>
            </a:r>
            <a:r>
              <a:rPr lang="en-US" sz="1200" kern="1200" dirty="0" smtClean="0">
                <a:solidFill>
                  <a:schemeClr val="tx1"/>
                </a:solidFill>
                <a:effectLst/>
                <a:latin typeface="+mn-lt"/>
                <a:ea typeface="+mn-ea"/>
                <a:cs typeface="+mn-cs"/>
              </a:rPr>
              <a:t> and G. </a:t>
            </a:r>
            <a:r>
              <a:rPr lang="en-US" sz="1200" kern="1200" dirty="0" err="1" smtClean="0">
                <a:solidFill>
                  <a:schemeClr val="tx1"/>
                </a:solidFill>
                <a:effectLst/>
                <a:latin typeface="+mn-lt"/>
                <a:ea typeface="+mn-ea"/>
                <a:cs typeface="+mn-cs"/>
              </a:rPr>
              <a:t>Pridham</a:t>
            </a:r>
            <a:r>
              <a:rPr lang="en-US" sz="1200" kern="1200" dirty="0" smtClean="0">
                <a:solidFill>
                  <a:schemeClr val="tx1"/>
                </a:solidFill>
                <a:effectLst/>
                <a:latin typeface="+mn-lt"/>
                <a:ea typeface="+mn-ea"/>
                <a:cs typeface="+mn-cs"/>
              </a:rPr>
              <a:t>, eds., </a:t>
            </a:r>
            <a:r>
              <a:rPr lang="en-US" sz="1200" i="1" kern="1200" dirty="0" smtClean="0">
                <a:solidFill>
                  <a:schemeClr val="tx1"/>
                </a:solidFill>
                <a:effectLst/>
                <a:latin typeface="+mn-lt"/>
                <a:ea typeface="+mn-ea"/>
                <a:cs typeface="+mn-cs"/>
              </a:rPr>
              <a:t>Nazism, 1919-1945: A History in Documents and Eyewitness Accounts, </a:t>
            </a:r>
            <a:r>
              <a:rPr lang="en-US" sz="1200" kern="1200" dirty="0" smtClean="0">
                <a:solidFill>
                  <a:schemeClr val="tx1"/>
                </a:solidFill>
                <a:effectLst/>
                <a:latin typeface="+mn-lt"/>
                <a:ea typeface="+mn-ea"/>
                <a:cs typeface="+mn-cs"/>
              </a:rPr>
              <a:t>vol. 1, </a:t>
            </a:r>
            <a:r>
              <a:rPr lang="en-US" sz="1200" i="1" kern="1200" dirty="0" smtClean="0">
                <a:solidFill>
                  <a:schemeClr val="tx1"/>
                </a:solidFill>
                <a:effectLst/>
                <a:latin typeface="+mn-lt"/>
                <a:ea typeface="+mn-ea"/>
                <a:cs typeface="+mn-cs"/>
              </a:rPr>
              <a:t>The Nazi Party, State and Society 1919-1939 </a:t>
            </a:r>
            <a:r>
              <a:rPr lang="en-US" sz="1200" kern="1200" dirty="0" smtClean="0">
                <a:solidFill>
                  <a:schemeClr val="tx1"/>
                </a:solidFill>
                <a:effectLst/>
                <a:latin typeface="+mn-lt"/>
                <a:ea typeface="+mn-ea"/>
                <a:cs typeface="+mn-cs"/>
              </a:rPr>
              <a:t>(New York: </a:t>
            </a:r>
            <a:r>
              <a:rPr lang="en-US" sz="1200" kern="1200" dirty="0" err="1" smtClean="0">
                <a:solidFill>
                  <a:schemeClr val="tx1"/>
                </a:solidFill>
                <a:effectLst/>
                <a:latin typeface="+mn-lt"/>
                <a:ea typeface="+mn-ea"/>
                <a:cs typeface="+mn-cs"/>
              </a:rPr>
              <a:t>Schocken</a:t>
            </a:r>
            <a:r>
              <a:rPr lang="en-US" sz="1200" kern="1200" dirty="0" smtClean="0">
                <a:solidFill>
                  <a:schemeClr val="tx1"/>
                </a:solidFill>
                <a:effectLst/>
                <a:latin typeface="+mn-lt"/>
                <a:ea typeface="+mn-ea"/>
                <a:cs typeface="+mn-cs"/>
              </a:rPr>
              <a:t> Books, 1983), 185-186.</a:t>
            </a:r>
          </a:p>
          <a:p>
            <a:r>
              <a:rPr lang="en-US" sz="1200" u="sng" kern="1200" dirty="0" smtClean="0">
                <a:solidFill>
                  <a:schemeClr val="tx1"/>
                </a:solidFill>
                <a:effectLst/>
                <a:latin typeface="+mn-lt"/>
                <a:ea typeface="+mn-ea"/>
                <a:cs typeface="+mn-cs"/>
              </a:rPr>
              <a:t>Additional information</a:t>
            </a:r>
            <a:r>
              <a:rPr lang="en-US" sz="1200" kern="1200" dirty="0" smtClean="0">
                <a:solidFill>
                  <a:schemeClr val="tx1"/>
                </a:solidFill>
                <a:effectLst/>
                <a:latin typeface="+mn-lt"/>
                <a:ea typeface="+mn-ea"/>
                <a:cs typeface="+mn-cs"/>
              </a:rPr>
              <a:t>: During World War I, soldiers swore their allegiance to the Kaiser (emperor) of the German Empire. Under the Weimar Republic, the oath shifted to the first example here, which emphasizes loyalty to the Republic’s constitution. It was not until President Hindenburg’s death in the summer of 1934 that German soldiers swore an oath to Hitler personally. </a:t>
            </a:r>
          </a:p>
          <a:p>
            <a:pPr eaLnBrk="1" hangingPunct="1">
              <a:lnSpc>
                <a:spcPct val="80000"/>
              </a:lnSpc>
            </a:pPr>
            <a:endParaRPr lang="en-US" sz="1000" dirty="0">
              <a:latin typeface="Arial" charset="0"/>
            </a:endParaRPr>
          </a:p>
        </p:txBody>
      </p:sp>
    </p:spTree>
    <p:extLst>
      <p:ext uri="{BB962C8B-B14F-4D97-AF65-F5344CB8AC3E}">
        <p14:creationId xmlns:p14="http://schemas.microsoft.com/office/powerpoint/2010/main" val="2584527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de-DE" sz="1200" b="0" i="0" u="sng" kern="1200" dirty="0" smtClean="0">
                <a:solidFill>
                  <a:schemeClr val="tx1"/>
                </a:solidFill>
                <a:effectLst/>
                <a:latin typeface="+mn-lt"/>
                <a:ea typeface="+mn-ea"/>
                <a:cs typeface="+mn-cs"/>
              </a:rPr>
              <a:t>Citation</a:t>
            </a:r>
            <a:r>
              <a:rPr lang="de-DE" sz="1200" b="0"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Hans-Adolf Jacobsen, “</a:t>
            </a:r>
            <a:r>
              <a:rPr lang="en-US" sz="1200" b="0" i="0" u="none" strike="noStrike" kern="1200" dirty="0" err="1" smtClean="0">
                <a:solidFill>
                  <a:schemeClr val="tx1"/>
                </a:solidFill>
                <a:effectLst/>
                <a:latin typeface="+mn-lt"/>
                <a:ea typeface="+mn-ea"/>
                <a:cs typeface="+mn-cs"/>
              </a:rPr>
              <a:t>Kommissarbefehl</a:t>
            </a:r>
            <a:r>
              <a:rPr lang="en-US" sz="1200" b="0" i="0" u="none" strike="noStrike" kern="1200" dirty="0" smtClean="0">
                <a:solidFill>
                  <a:schemeClr val="tx1"/>
                </a:solidFill>
                <a:effectLst/>
                <a:latin typeface="+mn-lt"/>
                <a:ea typeface="+mn-ea"/>
                <a:cs typeface="+mn-cs"/>
              </a:rPr>
              <a:t> und </a:t>
            </a:r>
            <a:r>
              <a:rPr lang="en-US" sz="1200" b="0" i="0" u="none" strike="noStrike" kern="1200" dirty="0" err="1" smtClean="0">
                <a:solidFill>
                  <a:schemeClr val="tx1"/>
                </a:solidFill>
                <a:effectLst/>
                <a:latin typeface="+mn-lt"/>
                <a:ea typeface="+mn-ea"/>
                <a:cs typeface="+mn-cs"/>
              </a:rPr>
              <a:t>Massenexecutionen</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sowjetischer</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Kriegsgefangener</a:t>
            </a:r>
            <a:r>
              <a:rPr lang="en-US" sz="1200" b="0" i="0" u="none" strike="noStrike" kern="1200" dirty="0" smtClean="0">
                <a:solidFill>
                  <a:schemeClr val="tx1"/>
                </a:solidFill>
                <a:effectLst/>
                <a:latin typeface="+mn-lt"/>
                <a:ea typeface="+mn-ea"/>
                <a:cs typeface="+mn-cs"/>
              </a:rPr>
              <a:t>,” in </a:t>
            </a:r>
            <a:r>
              <a:rPr lang="en-US" sz="1200" b="0" i="1" u="none" strike="noStrike" kern="1200" dirty="0" err="1" smtClean="0">
                <a:solidFill>
                  <a:schemeClr val="tx1"/>
                </a:solidFill>
                <a:effectLst/>
                <a:latin typeface="+mn-lt"/>
                <a:ea typeface="+mn-ea"/>
                <a:cs typeface="+mn-cs"/>
              </a:rPr>
              <a:t>Anatomie</a:t>
            </a:r>
            <a:r>
              <a:rPr lang="en-US" sz="1200" b="0" i="1" u="none" strike="noStrike" kern="1200" dirty="0" smtClean="0">
                <a:solidFill>
                  <a:schemeClr val="tx1"/>
                </a:solidFill>
                <a:effectLst/>
                <a:latin typeface="+mn-lt"/>
                <a:ea typeface="+mn-ea"/>
                <a:cs typeface="+mn-cs"/>
              </a:rPr>
              <a:t> des SS </a:t>
            </a:r>
            <a:r>
              <a:rPr lang="en-US" sz="1200" b="0" i="1" u="none" strike="noStrike" kern="1200" dirty="0" err="1" smtClean="0">
                <a:solidFill>
                  <a:schemeClr val="tx1"/>
                </a:solidFill>
                <a:effectLst/>
                <a:latin typeface="+mn-lt"/>
                <a:ea typeface="+mn-ea"/>
                <a:cs typeface="+mn-cs"/>
              </a:rPr>
              <a:t>Staates</a:t>
            </a:r>
            <a:r>
              <a:rPr lang="en-US" sz="1200" b="0" i="0" u="none" strike="noStrike" kern="1200" dirty="0" smtClean="0">
                <a:solidFill>
                  <a:schemeClr val="tx1"/>
                </a:solidFill>
                <a:effectLst/>
                <a:latin typeface="+mn-lt"/>
                <a:ea typeface="+mn-ea"/>
                <a:cs typeface="+mn-cs"/>
              </a:rPr>
              <a:t>, vol. 2, trans. United States Holocaust Memorial Museum (Munich: </a:t>
            </a:r>
            <a:r>
              <a:rPr lang="en-US" sz="1200" b="0" i="0" u="none" strike="noStrike" kern="1200" dirty="0" err="1" smtClean="0">
                <a:solidFill>
                  <a:schemeClr val="tx1"/>
                </a:solidFill>
                <a:effectLst/>
                <a:latin typeface="+mn-lt"/>
                <a:ea typeface="+mn-ea"/>
                <a:cs typeface="+mn-cs"/>
              </a:rPr>
              <a:t>Deutscher</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Taschenbuch</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Verlag</a:t>
            </a:r>
            <a:r>
              <a:rPr lang="en-US" sz="1200" b="0" i="0" u="none" strike="noStrike" kern="1200" dirty="0" smtClean="0">
                <a:solidFill>
                  <a:schemeClr val="tx1"/>
                </a:solidFill>
                <a:effectLst/>
                <a:latin typeface="+mn-lt"/>
                <a:ea typeface="+mn-ea"/>
                <a:cs typeface="+mn-cs"/>
              </a:rPr>
              <a:t>, 1989), 187-188.</a:t>
            </a:r>
            <a:endParaRPr lang="en-US" b="0" dirty="0" smtClean="0">
              <a:effectLst/>
            </a:endParaRPr>
          </a:p>
          <a:p>
            <a:r>
              <a:rPr lang="en-US" dirty="0" smtClean="0"/>
              <a:t/>
            </a:r>
            <a:br>
              <a:rPr lang="en-US" dirty="0" smtClean="0"/>
            </a:b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9631C9D-56ED-4F1F-AE8C-529138F94CAB}" type="slidenum">
              <a:rPr lang="en-US" smtClean="0"/>
              <a:pPr/>
              <a:t>10</a:t>
            </a:fld>
            <a:endParaRPr lang="en-US"/>
          </a:p>
        </p:txBody>
      </p:sp>
    </p:spTree>
    <p:extLst>
      <p:ext uri="{BB962C8B-B14F-4D97-AF65-F5344CB8AC3E}">
        <p14:creationId xmlns:p14="http://schemas.microsoft.com/office/powerpoint/2010/main" val="579426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sng" kern="1200" dirty="0" smtClean="0">
                <a:solidFill>
                  <a:schemeClr val="tx1"/>
                </a:solidFill>
                <a:effectLst/>
                <a:latin typeface="+mn-lt"/>
                <a:ea typeface="+mn-ea"/>
                <a:cs typeface="+mn-cs"/>
              </a:rPr>
              <a:t>Citation</a:t>
            </a:r>
            <a:r>
              <a:rPr lang="en-US" sz="1200" b="0" i="0" u="none" strike="noStrike" kern="1200" dirty="0" smtClean="0">
                <a:solidFill>
                  <a:schemeClr val="tx1"/>
                </a:solidFill>
                <a:effectLst/>
                <a:latin typeface="+mn-lt"/>
                <a:ea typeface="+mn-ea"/>
                <a:cs typeface="+mn-cs"/>
              </a:rPr>
              <a:t>: RG-242, NOKW-2080, National Archives and Records Administration, College Park, MD, trans. United States Holocaust Memorial Museum.</a:t>
            </a:r>
            <a:endParaRPr lang="en-US" b="0" dirty="0" smtClean="0">
              <a:effectLst/>
            </a:endParaRPr>
          </a:p>
          <a:p>
            <a:r>
              <a:rPr lang="en-US" dirty="0" smtClean="0"/>
              <a:t/>
            </a:r>
            <a:br>
              <a:rPr lang="en-US" dirty="0" smtClean="0"/>
            </a:b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9631C9D-56ED-4F1F-AE8C-529138F94CAB}" type="slidenum">
              <a:rPr lang="en-US" smtClean="0"/>
              <a:pPr/>
              <a:t>11</a:t>
            </a:fld>
            <a:endParaRPr lang="en-US"/>
          </a:p>
        </p:txBody>
      </p:sp>
    </p:spTree>
    <p:extLst>
      <p:ext uri="{BB962C8B-B14F-4D97-AF65-F5344CB8AC3E}">
        <p14:creationId xmlns:p14="http://schemas.microsoft.com/office/powerpoint/2010/main" val="455242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SHMM Logo Opening Page">
    <p:spTree>
      <p:nvGrpSpPr>
        <p:cNvPr id="1" name=""/>
        <p:cNvGrpSpPr/>
        <p:nvPr/>
      </p:nvGrpSpPr>
      <p:grpSpPr>
        <a:xfrm>
          <a:off x="0" y="0"/>
          <a:ext cx="0" cy="0"/>
          <a:chOff x="0" y="0"/>
          <a:chExt cx="0" cy="0"/>
        </a:xfrm>
      </p:grpSpPr>
      <p:pic>
        <p:nvPicPr>
          <p:cNvPr id="2" name="Picture 1" descr="USHMM_100k_url.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800" y="1905000"/>
            <a:ext cx="6673788" cy="2362200"/>
          </a:xfrm>
          <a:prstGeom prst="rect">
            <a:avLst/>
          </a:prstGeom>
        </p:spPr>
      </p:pic>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C71278-CDE7-4A9C-B90F-023D883598FD}" type="slidenum">
              <a:rPr lang="en-US" smtClean="0"/>
              <a:pPr/>
              <a:t>‹#›</a:t>
            </a:fld>
            <a:endParaRPr lang="en-US"/>
          </a:p>
        </p:txBody>
      </p:sp>
    </p:spTree>
    <p:extLst>
      <p:ext uri="{BB962C8B-B14F-4D97-AF65-F5344CB8AC3E}">
        <p14:creationId xmlns:p14="http://schemas.microsoft.com/office/powerpoint/2010/main" val="1767959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SHMM Divider or Questions Page with Pictur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12700"/>
            <a:ext cx="9144000" cy="6845300"/>
          </a:xfrm>
        </p:spPr>
        <p:txBody>
          <a:bodyPr>
            <a:normAutofit/>
          </a:bodyPr>
          <a:lstStyle>
            <a:lvl1pPr marL="0" indent="0" algn="ctr">
              <a:buFontTx/>
              <a:buNone/>
              <a:defRPr sz="2000" baseline="0">
                <a:solidFill>
                  <a:schemeClr val="tx1"/>
                </a:solidFill>
              </a:defRPr>
            </a:lvl1pPr>
          </a:lstStyle>
          <a:p>
            <a:endParaRPr lang="en-US" dirty="0" smtClean="0"/>
          </a:p>
          <a:p>
            <a:r>
              <a:rPr lang="en-US" dirty="0" smtClean="0"/>
              <a:t>Use this for as a divider, quote, or question page </a:t>
            </a:r>
          </a:p>
          <a:p>
            <a:r>
              <a:rPr lang="en-US" dirty="0" smtClean="0"/>
              <a:t>(insert large image here)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USHMM Title P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685800"/>
            <a:ext cx="8229600" cy="1905000"/>
          </a:xfrm>
        </p:spPr>
        <p:txBody>
          <a:bodyPr/>
          <a:lstStyle>
            <a:lvl1pPr marL="1257300" indent="-1257300" algn="l">
              <a:lnSpc>
                <a:spcPts val="5200"/>
              </a:lnSpc>
              <a:defRPr/>
            </a:lvl1pPr>
          </a:lstStyle>
          <a:p>
            <a:r>
              <a:rPr lang="en-US" dirty="0" smtClean="0"/>
              <a:t>POWERPOINT PRESENTATION TITLE</a:t>
            </a:r>
            <a:endParaRPr lang="en-US" dirty="0"/>
          </a:p>
        </p:txBody>
      </p:sp>
      <p:sp>
        <p:nvSpPr>
          <p:cNvPr id="3" name="Subtitle 2"/>
          <p:cNvSpPr>
            <a:spLocks noGrp="1"/>
          </p:cNvSpPr>
          <p:nvPr>
            <p:ph type="subTitle" idx="1" hasCustomPrompt="1"/>
          </p:nvPr>
        </p:nvSpPr>
        <p:spPr>
          <a:xfrm>
            <a:off x="1676400" y="3733800"/>
            <a:ext cx="7010400" cy="1752600"/>
          </a:xfrm>
        </p:spPr>
        <p:txBody>
          <a:bodyPr/>
          <a:lstStyle>
            <a:lvl1pPr marL="0" indent="0" algn="l">
              <a:spcBef>
                <a:spcPts val="0"/>
              </a:spcBef>
              <a:buNone/>
              <a:defRPr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Title</a:t>
            </a:r>
          </a:p>
          <a:p>
            <a:r>
              <a:rPr lang="en-US" dirty="0" smtClean="0"/>
              <a:t>Department</a:t>
            </a:r>
          </a:p>
          <a:p>
            <a:r>
              <a:rPr lang="en-US" dirty="0" smtClean="0"/>
              <a:t>Month Day, Year</a:t>
            </a:r>
          </a:p>
          <a:p>
            <a:endParaRPr lang="en-US" dirty="0"/>
          </a:p>
        </p:txBody>
      </p:sp>
      <p:sp>
        <p:nvSpPr>
          <p:cNvPr id="6" name="Slide Number Placeholder 5"/>
          <p:cNvSpPr>
            <a:spLocks noGrp="1"/>
          </p:cNvSpPr>
          <p:nvPr>
            <p:ph type="sldNum" sz="quarter" idx="12"/>
          </p:nvPr>
        </p:nvSpPr>
        <p:spPr>
          <a:xfrm>
            <a:off x="381000" y="6264275"/>
            <a:ext cx="2133600" cy="365125"/>
          </a:xfrm>
        </p:spPr>
        <p:txBody>
          <a:bodyPr/>
          <a:lstStyle/>
          <a:p>
            <a:fld id="{EE2A51E3-7E3F-4EFA-9E98-4236DA68B2CE}" type="slidenum">
              <a:rPr lang="en-US" smtClean="0"/>
              <a:pPr/>
              <a:t>‹#›</a:t>
            </a:fld>
            <a:endParaRPr lang="en-US" dirty="0"/>
          </a:p>
        </p:txBody>
      </p:sp>
      <p:sp>
        <p:nvSpPr>
          <p:cNvPr id="8" name="Footer Placeholder 4"/>
          <p:cNvSpPr>
            <a:spLocks noGrp="1"/>
          </p:cNvSpPr>
          <p:nvPr>
            <p:ph type="ftr" sz="quarter" idx="3"/>
          </p:nvPr>
        </p:nvSpPr>
        <p:spPr>
          <a:xfrm>
            <a:off x="4648200" y="6264275"/>
            <a:ext cx="4114800" cy="365125"/>
          </a:xfrm>
          <a:prstGeom prst="rect">
            <a:avLst/>
          </a:prstGeom>
        </p:spPr>
        <p:txBody>
          <a:bodyPr vert="horz" lIns="91440" tIns="45720" rIns="91440" bIns="45720" rtlCol="0" anchor="ctr"/>
          <a:lstStyle>
            <a:lvl1pPr algn="r">
              <a:defRPr sz="1100" b="0">
                <a:solidFill>
                  <a:schemeClr val="tx1"/>
                </a:solidFill>
                <a:latin typeface="Arial Narrow" pitchFamily="34" charset="0"/>
                <a:cs typeface="Times New Roman" pitchFamily="18" charset="0"/>
              </a:defRPr>
            </a:lvl1pPr>
          </a:lstStyle>
          <a:p>
            <a:r>
              <a:rPr lang="en-US" dirty="0" smtClean="0"/>
              <a:t>UNITED STATES HOLOCAUST MEMORIAL MUSEUM</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USHMM Agenda P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solidFill>
                  <a:schemeClr val="tx1"/>
                </a:solidFill>
              </a:defRPr>
            </a:lvl1pPr>
          </a:lstStyle>
          <a:p>
            <a:r>
              <a:rPr lang="en-US" dirty="0" smtClean="0"/>
              <a:t>Title</a:t>
            </a:r>
            <a:endParaRPr lang="en-US" dirty="0"/>
          </a:p>
        </p:txBody>
      </p:sp>
      <p:sp>
        <p:nvSpPr>
          <p:cNvPr id="3" name="Content Placeholder 2"/>
          <p:cNvSpPr>
            <a:spLocks noGrp="1"/>
          </p:cNvSpPr>
          <p:nvPr>
            <p:ph idx="1"/>
          </p:nvPr>
        </p:nvSpPr>
        <p:spPr>
          <a:xfrm>
            <a:off x="457200" y="1600200"/>
            <a:ext cx="8229600" cy="4373563"/>
          </a:xfrm>
        </p:spPr>
        <p:txBody>
          <a:bodyPr/>
          <a:lstStyle>
            <a:lvl1pPr>
              <a:defRPr b="1">
                <a:solidFill>
                  <a:schemeClr val="tx1"/>
                </a:solidFill>
                <a:latin typeface="Arial Narrow"/>
                <a:cs typeface="Arial Narrow"/>
              </a:defRPr>
            </a:lvl1pPr>
            <a:lvl2pPr>
              <a:buClr>
                <a:schemeClr val="accent6">
                  <a:lumMod val="75000"/>
                </a:schemeClr>
              </a:buClr>
              <a:defRPr/>
            </a:lvl2pPr>
            <a:lvl3pPr>
              <a:buClr>
                <a:schemeClr val="tx1"/>
              </a:buClr>
              <a:defRPr/>
            </a:lvl3pPr>
            <a:lvl4pPr>
              <a:buClr>
                <a:schemeClr val="accent6">
                  <a:lumMod val="75000"/>
                </a:schemeClr>
              </a:buClr>
              <a:defRPr/>
            </a:lvl4pPr>
            <a:lvl5pPr>
              <a:buClr>
                <a:schemeClr val="bg1">
                  <a:lumMod val="50000"/>
                  <a:lumOff val="50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381000" y="6264275"/>
            <a:ext cx="2133600" cy="365125"/>
          </a:xfrm>
        </p:spPr>
        <p:txBody>
          <a:bodyPr/>
          <a:lstStyle>
            <a:lvl1pPr algn="l">
              <a:defRPr sz="1100"/>
            </a:lvl1pPr>
          </a:lstStyle>
          <a:p>
            <a:fld id="{EE2A51E3-7E3F-4EFA-9E98-4236DA68B2CE}" type="slidenum">
              <a:rPr lang="en-US" smtClean="0"/>
              <a:pPr/>
              <a:t>‹#›</a:t>
            </a:fld>
            <a:endParaRPr lang="en-US" dirty="0"/>
          </a:p>
        </p:txBody>
      </p:sp>
      <p:sp>
        <p:nvSpPr>
          <p:cNvPr id="7" name="Footer Placeholder 4"/>
          <p:cNvSpPr>
            <a:spLocks noGrp="1"/>
          </p:cNvSpPr>
          <p:nvPr>
            <p:ph type="ftr" sz="quarter" idx="3"/>
          </p:nvPr>
        </p:nvSpPr>
        <p:spPr>
          <a:xfrm>
            <a:off x="4648200" y="6264275"/>
            <a:ext cx="4114800" cy="365125"/>
          </a:xfrm>
          <a:prstGeom prst="rect">
            <a:avLst/>
          </a:prstGeom>
        </p:spPr>
        <p:txBody>
          <a:bodyPr vert="horz" lIns="91440" tIns="45720" rIns="91440" bIns="45720" rtlCol="0" anchor="ctr"/>
          <a:lstStyle>
            <a:lvl1pPr algn="r">
              <a:defRPr sz="1100" b="0">
                <a:solidFill>
                  <a:schemeClr val="tx1"/>
                </a:solidFill>
                <a:latin typeface="Arial Narrow" pitchFamily="34" charset="0"/>
                <a:cs typeface="Times New Roman" pitchFamily="18" charset="0"/>
              </a:defRPr>
            </a:lvl1pPr>
          </a:lstStyle>
          <a:p>
            <a:r>
              <a:rPr lang="en-US" dirty="0" smtClean="0"/>
              <a:t>UNITED STATES HOLOCAUST MEMORIAL MUSEUM</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USHMM Intro Main Text (no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
        <p:nvSpPr>
          <p:cNvPr id="3" name="Content Placeholder 2"/>
          <p:cNvSpPr>
            <a:spLocks noGrp="1"/>
          </p:cNvSpPr>
          <p:nvPr>
            <p:ph idx="1" hasCustomPrompt="1"/>
          </p:nvPr>
        </p:nvSpPr>
        <p:spPr>
          <a:xfrm>
            <a:off x="457200" y="1600200"/>
            <a:ext cx="8229600" cy="4373563"/>
          </a:xfrm>
        </p:spPr>
        <p:txBody>
          <a:bodyPr/>
          <a:lstStyle>
            <a:lvl1pPr>
              <a:buNone/>
              <a:defRPr baseline="0"/>
            </a:lvl1pPr>
            <a:lvl2pPr>
              <a:buNone/>
              <a:defRPr/>
            </a:lvl2pPr>
            <a:lvl5pPr>
              <a:buNone/>
              <a:defRPr/>
            </a:lvl5pPr>
          </a:lstStyle>
          <a:p>
            <a:pPr lvl="0"/>
            <a:r>
              <a:rPr lang="en-US" dirty="0" smtClean="0"/>
              <a:t>Intro Page (no bullets)</a:t>
            </a:r>
          </a:p>
        </p:txBody>
      </p:sp>
      <p:sp>
        <p:nvSpPr>
          <p:cNvPr id="6" name="Slide Number Placeholder 5"/>
          <p:cNvSpPr>
            <a:spLocks noGrp="1"/>
          </p:cNvSpPr>
          <p:nvPr>
            <p:ph type="sldNum" sz="quarter" idx="12"/>
          </p:nvPr>
        </p:nvSpPr>
        <p:spPr>
          <a:xfrm>
            <a:off x="381000" y="6264275"/>
            <a:ext cx="2133600" cy="365125"/>
          </a:xfrm>
        </p:spPr>
        <p:txBody>
          <a:bodyPr/>
          <a:lstStyle>
            <a:lvl1pPr algn="l">
              <a:defRPr/>
            </a:lvl1pPr>
          </a:lstStyle>
          <a:p>
            <a:fld id="{EE2A51E3-7E3F-4EFA-9E98-4236DA68B2CE}" type="slidenum">
              <a:rPr lang="en-US" smtClean="0"/>
              <a:pPr/>
              <a:t>‹#›</a:t>
            </a:fld>
            <a:endParaRPr lang="en-US" dirty="0"/>
          </a:p>
        </p:txBody>
      </p:sp>
      <p:sp>
        <p:nvSpPr>
          <p:cNvPr id="7" name="Footer Placeholder 4"/>
          <p:cNvSpPr>
            <a:spLocks noGrp="1"/>
          </p:cNvSpPr>
          <p:nvPr>
            <p:ph type="ftr" sz="quarter" idx="3"/>
          </p:nvPr>
        </p:nvSpPr>
        <p:spPr>
          <a:xfrm>
            <a:off x="4648200" y="6264275"/>
            <a:ext cx="4114800" cy="365125"/>
          </a:xfrm>
          <a:prstGeom prst="rect">
            <a:avLst/>
          </a:prstGeom>
        </p:spPr>
        <p:txBody>
          <a:bodyPr vert="horz" lIns="91440" tIns="45720" rIns="91440" bIns="45720" rtlCol="0" anchor="ctr"/>
          <a:lstStyle>
            <a:lvl1pPr algn="r">
              <a:defRPr sz="1100" b="0">
                <a:solidFill>
                  <a:schemeClr val="tx1"/>
                </a:solidFill>
                <a:latin typeface="Arial Narrow" pitchFamily="34" charset="0"/>
                <a:cs typeface="Times New Roman" pitchFamily="18" charset="0"/>
              </a:defRPr>
            </a:lvl1pPr>
          </a:lstStyle>
          <a:p>
            <a:r>
              <a:rPr lang="en-US" dirty="0" smtClean="0"/>
              <a:t>UNITED STATES HOLOCAUST MEMORIAL MUSEUM</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SHMM Title/Intro with Bullets (one lev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
        <p:nvSpPr>
          <p:cNvPr id="3" name="Content Placeholder 2"/>
          <p:cNvSpPr>
            <a:spLocks noGrp="1"/>
          </p:cNvSpPr>
          <p:nvPr>
            <p:ph idx="1" hasCustomPrompt="1"/>
          </p:nvPr>
        </p:nvSpPr>
        <p:spPr/>
        <p:txBody>
          <a:bodyPr/>
          <a:lstStyle>
            <a:lvl1pPr>
              <a:defRPr b="0" baseline="0">
                <a:latin typeface="Times New Roman"/>
                <a:cs typeface="Times New Roman"/>
              </a:defRPr>
            </a:lvl1pPr>
            <a:lvl2pPr>
              <a:buNone/>
              <a:defRPr/>
            </a:lvl2pPr>
            <a:lvl3pPr>
              <a:buNone/>
              <a:defRPr/>
            </a:lvl3pPr>
            <a:lvl4pPr>
              <a:buNone/>
              <a:defRPr/>
            </a:lvl4pPr>
            <a:lvl5pPr>
              <a:buNone/>
              <a:defRPr/>
            </a:lvl5pPr>
          </a:lstStyle>
          <a:p>
            <a:pPr lvl="0"/>
            <a:r>
              <a:rPr lang="en-US" dirty="0" smtClean="0"/>
              <a:t>Intro Page - bullets (one level)</a:t>
            </a:r>
          </a:p>
          <a:p>
            <a:pPr lvl="0"/>
            <a:endParaRPr lang="en-US" dirty="0" smtClean="0"/>
          </a:p>
          <a:p>
            <a:pPr lvl="1"/>
            <a:endParaRPr lang="en-US" dirty="0" smtClean="0"/>
          </a:p>
        </p:txBody>
      </p:sp>
      <p:sp>
        <p:nvSpPr>
          <p:cNvPr id="6" name="Slide Number Placeholder 5"/>
          <p:cNvSpPr>
            <a:spLocks noGrp="1"/>
          </p:cNvSpPr>
          <p:nvPr>
            <p:ph type="sldNum" sz="quarter" idx="12"/>
          </p:nvPr>
        </p:nvSpPr>
        <p:spPr>
          <a:xfrm>
            <a:off x="381000" y="6264275"/>
            <a:ext cx="2133600" cy="365125"/>
          </a:xfrm>
        </p:spPr>
        <p:txBody>
          <a:bodyPr/>
          <a:lstStyle>
            <a:lvl1pPr algn="l">
              <a:defRPr sz="1100"/>
            </a:lvl1pPr>
          </a:lstStyle>
          <a:p>
            <a:fld id="{EE2A51E3-7E3F-4EFA-9E98-4236DA68B2CE}" type="slidenum">
              <a:rPr lang="en-US" smtClean="0"/>
              <a:pPr/>
              <a:t>‹#›</a:t>
            </a:fld>
            <a:endParaRPr lang="en-US" dirty="0"/>
          </a:p>
        </p:txBody>
      </p:sp>
      <p:sp>
        <p:nvSpPr>
          <p:cNvPr id="7" name="Footer Placeholder 4"/>
          <p:cNvSpPr>
            <a:spLocks noGrp="1"/>
          </p:cNvSpPr>
          <p:nvPr>
            <p:ph type="ftr" sz="quarter" idx="3"/>
          </p:nvPr>
        </p:nvSpPr>
        <p:spPr>
          <a:xfrm>
            <a:off x="4648200" y="6264275"/>
            <a:ext cx="4114800" cy="365125"/>
          </a:xfrm>
          <a:prstGeom prst="rect">
            <a:avLst/>
          </a:prstGeom>
        </p:spPr>
        <p:txBody>
          <a:bodyPr vert="horz" lIns="91440" tIns="45720" rIns="91440" bIns="45720" rtlCol="0" anchor="ctr"/>
          <a:lstStyle>
            <a:lvl1pPr algn="r">
              <a:defRPr sz="1100" b="0">
                <a:solidFill>
                  <a:schemeClr val="tx1"/>
                </a:solidFill>
                <a:latin typeface="Arial Narrow" pitchFamily="34" charset="0"/>
                <a:cs typeface="Times New Roman" pitchFamily="18" charset="0"/>
              </a:defRPr>
            </a:lvl1pPr>
          </a:lstStyle>
          <a:p>
            <a:r>
              <a:rPr lang="en-US" dirty="0" smtClean="0"/>
              <a:t>UNITED STATES HOLOCAUST MEMORIAL MUSEUM</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USHMM Title/Intro with Bullets (five level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
        <p:nvSpPr>
          <p:cNvPr id="3" name="Content Placeholder 2"/>
          <p:cNvSpPr>
            <a:spLocks noGrp="1"/>
          </p:cNvSpPr>
          <p:nvPr>
            <p:ph idx="1" hasCustomPrompt="1"/>
          </p:nvPr>
        </p:nvSpPr>
        <p:spPr/>
        <p:txBody>
          <a:bodyPr/>
          <a:lstStyle>
            <a:lvl1pPr>
              <a:defRPr/>
            </a:lvl1pPr>
          </a:lstStyle>
          <a:p>
            <a:pPr lvl="0"/>
            <a:r>
              <a:rPr lang="en-US" dirty="0" smtClean="0"/>
              <a:t>Intro Page - bullets (five levels)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381000" y="6248400"/>
            <a:ext cx="2133600" cy="365125"/>
          </a:xfrm>
        </p:spPr>
        <p:txBody>
          <a:bodyPr/>
          <a:lstStyle>
            <a:lvl1pPr algn="l">
              <a:defRPr sz="1100"/>
            </a:lvl1pPr>
          </a:lstStyle>
          <a:p>
            <a:fld id="{EE2A51E3-7E3F-4EFA-9E98-4236DA68B2CE}" type="slidenum">
              <a:rPr lang="en-US" smtClean="0"/>
              <a:pPr/>
              <a:t>‹#›</a:t>
            </a:fld>
            <a:endParaRPr lang="en-US" dirty="0"/>
          </a:p>
        </p:txBody>
      </p:sp>
      <p:sp>
        <p:nvSpPr>
          <p:cNvPr id="7" name="Footer Placeholder 4"/>
          <p:cNvSpPr>
            <a:spLocks noGrp="1"/>
          </p:cNvSpPr>
          <p:nvPr>
            <p:ph type="ftr" sz="quarter" idx="3"/>
          </p:nvPr>
        </p:nvSpPr>
        <p:spPr>
          <a:xfrm>
            <a:off x="4648200" y="6264275"/>
            <a:ext cx="4114800" cy="365125"/>
          </a:xfrm>
          <a:prstGeom prst="rect">
            <a:avLst/>
          </a:prstGeom>
        </p:spPr>
        <p:txBody>
          <a:bodyPr vert="horz" lIns="91440" tIns="45720" rIns="91440" bIns="45720" rtlCol="0" anchor="ctr"/>
          <a:lstStyle>
            <a:lvl1pPr algn="r">
              <a:defRPr sz="1100" b="0">
                <a:solidFill>
                  <a:schemeClr val="tx1"/>
                </a:solidFill>
                <a:latin typeface="Arial Narrow" pitchFamily="34" charset="0"/>
                <a:cs typeface="Times New Roman" pitchFamily="18" charset="0"/>
              </a:defRPr>
            </a:lvl1pPr>
          </a:lstStyle>
          <a:p>
            <a:r>
              <a:rPr lang="en-US" dirty="0" smtClean="0"/>
              <a:t>UNITED STATES HOLOCAUST MEMORIAL MUSEUM</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USHMM Comparison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normAutofit/>
          </a:bodyPr>
          <a:lstStyle>
            <a:lvl1pPr marL="0" indent="0">
              <a:buNone/>
              <a:defRPr sz="3200" b="1" baseline="0">
                <a:solidFill>
                  <a:srgbClr val="F79646"/>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Column 1</a:t>
            </a:r>
          </a:p>
        </p:txBody>
      </p:sp>
      <p:sp>
        <p:nvSpPr>
          <p:cNvPr id="4" name="Content Placeholder 3"/>
          <p:cNvSpPr>
            <a:spLocks noGrp="1"/>
          </p:cNvSpPr>
          <p:nvPr>
            <p:ph sz="half" idx="2"/>
          </p:nvPr>
        </p:nvSpPr>
        <p:spPr>
          <a:xfrm>
            <a:off x="457200" y="2174875"/>
            <a:ext cx="4040188" cy="3951288"/>
          </a:xfrm>
        </p:spPr>
        <p:txBody>
          <a:bodyPr/>
          <a:lstStyle>
            <a:lvl1pPr>
              <a:defRPr sz="3200" b="0" i="0">
                <a:solidFill>
                  <a:schemeClr val="tx1"/>
                </a:solidFill>
                <a:latin typeface="Arial Narrow"/>
                <a:cs typeface="Arial Narrow"/>
              </a:defRPr>
            </a:lvl1pPr>
            <a:lvl2pPr marL="285750" indent="-285750">
              <a:buFont typeface="Arial"/>
              <a:buChar char="•"/>
              <a:defRPr sz="2400" baseline="0"/>
            </a:lvl2pPr>
            <a:lvl3pPr marL="1143000" indent="-228600">
              <a:buFont typeface="Arial"/>
              <a:buChar char="•"/>
              <a:defRPr sz="1800"/>
            </a:lvl3pPr>
            <a:lvl4pPr marL="1600200" indent="-228600">
              <a:buFont typeface="Arial"/>
              <a:buChar char="•"/>
              <a:defRPr sz="1600"/>
            </a:lvl4pPr>
            <a:lvl5pPr marL="2057400" indent="-228600">
              <a:buFont typeface="Arial"/>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3" hasCustomPrompt="1"/>
          </p:nvPr>
        </p:nvSpPr>
        <p:spPr>
          <a:xfrm>
            <a:off x="4645025" y="1535113"/>
            <a:ext cx="4041775" cy="639762"/>
          </a:xfrm>
        </p:spPr>
        <p:txBody>
          <a:bodyPr anchor="b">
            <a:normAutofit/>
          </a:bodyPr>
          <a:lstStyle>
            <a:lvl1pPr marL="0" indent="0">
              <a:buNone/>
              <a:defRPr sz="3200" b="1" baseline="0">
                <a:solidFill>
                  <a:srgbClr val="F79646"/>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Column 2</a:t>
            </a:r>
          </a:p>
        </p:txBody>
      </p:sp>
      <p:sp>
        <p:nvSpPr>
          <p:cNvPr id="6" name="Content Placeholder 5"/>
          <p:cNvSpPr>
            <a:spLocks noGrp="1"/>
          </p:cNvSpPr>
          <p:nvPr>
            <p:ph sz="quarter" idx="4"/>
          </p:nvPr>
        </p:nvSpPr>
        <p:spPr>
          <a:xfrm>
            <a:off x="4645025" y="2174875"/>
            <a:ext cx="4041775" cy="3951288"/>
          </a:xfrm>
        </p:spPr>
        <p:txBody>
          <a:bodyPr/>
          <a:lstStyle>
            <a:lvl1pPr>
              <a:defRPr sz="3200" b="0" i="0">
                <a:solidFill>
                  <a:schemeClr val="tx1"/>
                </a:solidFill>
                <a:latin typeface="Arial Narrow"/>
                <a:cs typeface="Arial Narrow"/>
              </a:defRPr>
            </a:lvl1pPr>
            <a:lvl2pPr marL="285750" indent="-285750">
              <a:buFont typeface="Arial"/>
              <a:buChar char="•"/>
              <a:defRPr sz="2400"/>
            </a:lvl2pPr>
            <a:lvl3pPr marL="1143000" indent="-228600">
              <a:buFont typeface="Arial"/>
              <a:buChar char="•"/>
              <a:defRPr sz="1800"/>
            </a:lvl3pPr>
            <a:lvl4pPr marL="1600200" indent="-228600">
              <a:buFont typeface="Arial"/>
              <a:buChar char="•"/>
              <a:defRPr sz="1600"/>
            </a:lvl4pPr>
            <a:lvl5pPr marL="2057400" indent="-228600">
              <a:buFont typeface="Arial"/>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9" name="Slide Number Placeholder 8"/>
          <p:cNvSpPr>
            <a:spLocks noGrp="1"/>
          </p:cNvSpPr>
          <p:nvPr>
            <p:ph type="sldNum" sz="quarter" idx="12"/>
          </p:nvPr>
        </p:nvSpPr>
        <p:spPr>
          <a:xfrm>
            <a:off x="381000" y="6248400"/>
            <a:ext cx="2133600" cy="365125"/>
          </a:xfrm>
        </p:spPr>
        <p:txBody>
          <a:bodyPr/>
          <a:lstStyle>
            <a:lvl1pPr algn="l">
              <a:defRPr sz="1100"/>
            </a:lvl1pPr>
          </a:lstStyle>
          <a:p>
            <a:fld id="{EE2A51E3-7E3F-4EFA-9E98-4236DA68B2CE}" type="slidenum">
              <a:rPr lang="en-US" smtClean="0"/>
              <a:pPr/>
              <a:t>‹#›</a:t>
            </a:fld>
            <a:endParaRPr lang="en-US" dirty="0"/>
          </a:p>
        </p:txBody>
      </p:sp>
      <p:sp>
        <p:nvSpPr>
          <p:cNvPr id="10" name="Footer Placeholder 4"/>
          <p:cNvSpPr>
            <a:spLocks noGrp="1"/>
          </p:cNvSpPr>
          <p:nvPr>
            <p:ph type="ftr" sz="quarter" idx="13"/>
          </p:nvPr>
        </p:nvSpPr>
        <p:spPr>
          <a:xfrm>
            <a:off x="4648200" y="6264275"/>
            <a:ext cx="4114800" cy="365125"/>
          </a:xfrm>
          <a:prstGeom prst="rect">
            <a:avLst/>
          </a:prstGeom>
        </p:spPr>
        <p:txBody>
          <a:bodyPr vert="horz" lIns="91440" tIns="45720" rIns="91440" bIns="45720" rtlCol="0" anchor="ctr"/>
          <a:lstStyle>
            <a:lvl1pPr algn="r">
              <a:defRPr sz="1100" b="0">
                <a:solidFill>
                  <a:schemeClr val="tx1"/>
                </a:solidFill>
                <a:latin typeface="Arial Narrow" pitchFamily="34" charset="0"/>
                <a:cs typeface="Times New Roman" pitchFamily="18" charset="0"/>
              </a:defRPr>
            </a:lvl1pPr>
          </a:lstStyle>
          <a:p>
            <a:r>
              <a:rPr lang="en-US" dirty="0" smtClean="0"/>
              <a:t>UNITED STATES HOLOCAUST MEMORIAL MUSEUM</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USHMM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
        <p:nvSpPr>
          <p:cNvPr id="3" name="Content Placeholder 2"/>
          <p:cNvSpPr>
            <a:spLocks noGrp="1"/>
          </p:cNvSpPr>
          <p:nvPr>
            <p:ph sz="half" idx="1" hasCustomPrompt="1"/>
          </p:nvPr>
        </p:nvSpPr>
        <p:spPr>
          <a:xfrm>
            <a:off x="457200" y="1600200"/>
            <a:ext cx="4038600" cy="838200"/>
          </a:xfrm>
        </p:spPr>
        <p:txBody>
          <a:bodyPr/>
          <a:lstStyle>
            <a:lvl1pPr marL="0" indent="0">
              <a:buFontTx/>
              <a:buNone/>
              <a:defRPr sz="2800" b="1">
                <a:latin typeface="Arial Narrow"/>
                <a:cs typeface="Arial Narrow"/>
              </a:defRPr>
            </a:lvl1pPr>
            <a:lvl2pPr marL="285750" indent="-28575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Column 1</a:t>
            </a:r>
          </a:p>
        </p:txBody>
      </p:sp>
      <p:sp>
        <p:nvSpPr>
          <p:cNvPr id="4" name="Content Placeholder 3"/>
          <p:cNvSpPr>
            <a:spLocks noGrp="1"/>
          </p:cNvSpPr>
          <p:nvPr>
            <p:ph sz="half" idx="2" hasCustomPrompt="1"/>
          </p:nvPr>
        </p:nvSpPr>
        <p:spPr>
          <a:xfrm>
            <a:off x="4648200" y="1600201"/>
            <a:ext cx="4038600" cy="838200"/>
          </a:xfrm>
        </p:spPr>
        <p:txBody>
          <a:bodyPr/>
          <a:lstStyle>
            <a:lvl1pPr>
              <a:defRPr sz="2800" baseline="0">
                <a:latin typeface="Arial Narrow"/>
                <a:cs typeface="Arial Narrow"/>
              </a:defRPr>
            </a:lvl1pPr>
            <a:lvl2pPr marL="285750" indent="-28575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Column 2</a:t>
            </a:r>
            <a:endParaRPr lang="en-US" dirty="0"/>
          </a:p>
        </p:txBody>
      </p:sp>
      <p:sp>
        <p:nvSpPr>
          <p:cNvPr id="7" name="Slide Number Placeholder 6"/>
          <p:cNvSpPr>
            <a:spLocks noGrp="1"/>
          </p:cNvSpPr>
          <p:nvPr>
            <p:ph type="sldNum" sz="quarter" idx="12"/>
          </p:nvPr>
        </p:nvSpPr>
        <p:spPr>
          <a:xfrm>
            <a:off x="381000" y="6248400"/>
            <a:ext cx="2133600" cy="365125"/>
          </a:xfrm>
        </p:spPr>
        <p:txBody>
          <a:bodyPr/>
          <a:lstStyle>
            <a:lvl1pPr>
              <a:defRPr sz="1100"/>
            </a:lvl1pPr>
          </a:lstStyle>
          <a:p>
            <a:fld id="{EE2A51E3-7E3F-4EFA-9E98-4236DA68B2CE}" type="slidenum">
              <a:rPr lang="en-US" smtClean="0"/>
              <a:pPr/>
              <a:t>‹#›</a:t>
            </a:fld>
            <a:endParaRPr lang="en-US" dirty="0"/>
          </a:p>
        </p:txBody>
      </p:sp>
      <p:sp>
        <p:nvSpPr>
          <p:cNvPr id="8" name="Footer Placeholder 4"/>
          <p:cNvSpPr>
            <a:spLocks noGrp="1"/>
          </p:cNvSpPr>
          <p:nvPr>
            <p:ph type="ftr" sz="quarter" idx="3"/>
          </p:nvPr>
        </p:nvSpPr>
        <p:spPr>
          <a:xfrm>
            <a:off x="4648200" y="6264275"/>
            <a:ext cx="4114800" cy="365125"/>
          </a:xfrm>
          <a:prstGeom prst="rect">
            <a:avLst/>
          </a:prstGeom>
        </p:spPr>
        <p:txBody>
          <a:bodyPr vert="horz" lIns="91440" tIns="45720" rIns="91440" bIns="45720" rtlCol="0" anchor="ctr"/>
          <a:lstStyle>
            <a:lvl1pPr algn="r">
              <a:defRPr sz="1100" b="0">
                <a:solidFill>
                  <a:schemeClr val="tx1"/>
                </a:solidFill>
                <a:latin typeface="Arial Narrow" pitchFamily="34" charset="0"/>
                <a:cs typeface="Times New Roman" pitchFamily="18" charset="0"/>
              </a:defRPr>
            </a:lvl1pPr>
          </a:lstStyle>
          <a:p>
            <a:r>
              <a:rPr lang="en-US" dirty="0" smtClean="0"/>
              <a:t>UNITED STATES HOLOCAUST MEMORIAL MUSEUM</a:t>
            </a:r>
            <a:endParaRPr lang="en-US" dirty="0"/>
          </a:p>
        </p:txBody>
      </p:sp>
      <p:sp>
        <p:nvSpPr>
          <p:cNvPr id="5" name="TextBox 4"/>
          <p:cNvSpPr txBox="1"/>
          <p:nvPr userDrawn="1"/>
        </p:nvSpPr>
        <p:spPr>
          <a:xfrm>
            <a:off x="457200" y="2590800"/>
            <a:ext cx="4038600" cy="3200400"/>
          </a:xfrm>
          <a:prstGeom prst="rect">
            <a:avLst/>
          </a:prstGeom>
          <a:noFill/>
        </p:spPr>
        <p:txBody>
          <a:bodyPr wrap="square" rtlCol="0">
            <a:spAutoFit/>
          </a:bodyPr>
          <a:lstStyle/>
          <a:p>
            <a:endParaRPr lang="en-US" dirty="0"/>
          </a:p>
        </p:txBody>
      </p:sp>
      <p:sp>
        <p:nvSpPr>
          <p:cNvPr id="6" name="TextBox 5"/>
          <p:cNvSpPr txBox="1"/>
          <p:nvPr userDrawn="1"/>
        </p:nvSpPr>
        <p:spPr>
          <a:xfrm>
            <a:off x="4648200" y="2590800"/>
            <a:ext cx="4038600" cy="978932"/>
          </a:xfrm>
          <a:prstGeom prst="rect">
            <a:avLst/>
          </a:prstGeom>
          <a:noFill/>
        </p:spPr>
        <p:txBody>
          <a:bodyPr wrap="square" rtlCol="0">
            <a:spAutoFit/>
          </a:bodyPr>
          <a:lstStyle/>
          <a:p>
            <a:endParaRPr lang="en-US" dirty="0"/>
          </a:p>
        </p:txBody>
      </p:sp>
      <p:sp>
        <p:nvSpPr>
          <p:cNvPr id="9" name="TextBox 8"/>
          <p:cNvSpPr txBox="1"/>
          <p:nvPr userDrawn="1"/>
        </p:nvSpPr>
        <p:spPr>
          <a:xfrm>
            <a:off x="4800600" y="2743200"/>
            <a:ext cx="4038600" cy="978932"/>
          </a:xfrm>
          <a:prstGeom prst="rect">
            <a:avLst/>
          </a:prstGeom>
          <a:noFill/>
        </p:spPr>
        <p:txBody>
          <a:bodyPr wrap="square" rtlCol="0">
            <a:spAutoFit/>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E2A51E3-7E3F-4EFA-9E98-4236DA68B2CE}" type="slidenum">
              <a:rPr lang="en-US" smtClean="0"/>
              <a:pPr/>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01757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Autofit/>
          </a:bodyPr>
          <a:lstStyle/>
          <a:p>
            <a:r>
              <a:rPr lang="en-US" dirty="0" smtClean="0"/>
              <a:t>Title</a:t>
            </a: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dirty="0" smtClean="0"/>
              <a:t>#’s and footer doesn’t show on presentation</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648200" y="6264275"/>
            <a:ext cx="4114800" cy="365125"/>
          </a:xfrm>
          <a:prstGeom prst="rect">
            <a:avLst/>
          </a:prstGeom>
        </p:spPr>
        <p:txBody>
          <a:bodyPr vert="horz" lIns="91440" tIns="45720" rIns="91440" bIns="45720" rtlCol="0" anchor="ctr"/>
          <a:lstStyle>
            <a:lvl1pPr algn="r">
              <a:defRPr sz="1100" b="0">
                <a:solidFill>
                  <a:schemeClr val="tx1"/>
                </a:solidFill>
                <a:latin typeface="Arial Narrow" pitchFamily="34" charset="0"/>
                <a:cs typeface="Times New Roman" pitchFamily="18" charset="0"/>
              </a:defRPr>
            </a:lvl1pPr>
          </a:lstStyle>
          <a:p>
            <a:r>
              <a:rPr lang="en-US" dirty="0" smtClean="0"/>
              <a:t>UNITED STATES HOLOCAUST MEMORIAL MUSEUM</a:t>
            </a:r>
            <a:endParaRPr lang="en-US" dirty="0"/>
          </a:p>
        </p:txBody>
      </p:sp>
      <p:sp>
        <p:nvSpPr>
          <p:cNvPr id="6" name="Slide Number Placeholder 5"/>
          <p:cNvSpPr>
            <a:spLocks noGrp="1"/>
          </p:cNvSpPr>
          <p:nvPr>
            <p:ph type="sldNum" sz="quarter" idx="4"/>
          </p:nvPr>
        </p:nvSpPr>
        <p:spPr>
          <a:xfrm>
            <a:off x="381000" y="6264275"/>
            <a:ext cx="2133600" cy="365125"/>
          </a:xfrm>
          <a:prstGeom prst="rect">
            <a:avLst/>
          </a:prstGeom>
        </p:spPr>
        <p:txBody>
          <a:bodyPr vert="horz" lIns="91440" tIns="45720" rIns="91440" bIns="45720" rtlCol="0" anchor="ctr"/>
          <a:lstStyle>
            <a:lvl1pPr algn="l">
              <a:defRPr sz="1100" b="0">
                <a:solidFill>
                  <a:schemeClr val="tx1"/>
                </a:solidFill>
                <a:latin typeface="Arial Narrow" pitchFamily="34" charset="0"/>
              </a:defRPr>
            </a:lvl1pPr>
          </a:lstStyle>
          <a:p>
            <a:fld id="{EE2A51E3-7E3F-4EFA-9E98-4236DA68B2CE}" type="slidenum">
              <a:rPr lang="en-US" smtClean="0"/>
              <a:pPr/>
              <a:t>‹#›</a:t>
            </a:fld>
            <a:endParaRPr lang="en-US" dirty="0"/>
          </a:p>
        </p:txBody>
      </p:sp>
      <p:cxnSp>
        <p:nvCxnSpPr>
          <p:cNvPr id="7" name="Straight Connector 6"/>
          <p:cNvCxnSpPr/>
          <p:nvPr/>
        </p:nvCxnSpPr>
        <p:spPr>
          <a:xfrm>
            <a:off x="457200" y="6248400"/>
            <a:ext cx="8229600" cy="1588"/>
          </a:xfrm>
          <a:prstGeom prst="line">
            <a:avLst/>
          </a:prstGeom>
          <a:ln w="12700" cmpd="sng">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9" r:id="rId7"/>
    <p:sldLayoutId id="2147483668" r:id="rId8"/>
    <p:sldLayoutId id="2147483675" r:id="rId9"/>
    <p:sldLayoutId id="2147483676" r:id="rId10"/>
  </p:sldLayoutIdLst>
  <p:hf hdr="0" dt="0"/>
  <p:txStyles>
    <p:titleStyle>
      <a:lvl1pPr algn="l" defTabSz="914400" rtl="0" eaLnBrk="1" latinLnBrk="0" hangingPunct="1">
        <a:spcBef>
          <a:spcPct val="0"/>
        </a:spcBef>
        <a:buNone/>
        <a:defRPr sz="6000" b="1" kern="1200">
          <a:solidFill>
            <a:schemeClr val="tx1"/>
          </a:solidFill>
          <a:latin typeface="Arial Narrow" pitchFamily="34" charset="0"/>
          <a:ea typeface="+mj-ea"/>
          <a:cs typeface="+mj-cs"/>
        </a:defRPr>
      </a:lvl1pPr>
    </p:titleStyle>
    <p:bodyStyle>
      <a:lvl1pPr marL="0" indent="0" algn="l" defTabSz="914400" rtl="0" eaLnBrk="1" latinLnBrk="0" hangingPunct="1">
        <a:spcBef>
          <a:spcPct val="20000"/>
        </a:spcBef>
        <a:buSzPct val="90000"/>
        <a:buFontTx/>
        <a:buNone/>
        <a:defRPr sz="3200" b="1" kern="1200">
          <a:solidFill>
            <a:schemeClr val="tx1"/>
          </a:solidFill>
          <a:latin typeface="Arial Narrow"/>
          <a:ea typeface="+mn-ea"/>
          <a:cs typeface="Arial Narrow"/>
        </a:defRPr>
      </a:lvl1pPr>
      <a:lvl2pPr marL="742950" indent="-285750" algn="l" defTabSz="914400" rtl="0" eaLnBrk="1" latinLnBrk="0" hangingPunct="1">
        <a:spcBef>
          <a:spcPct val="20000"/>
        </a:spcBef>
        <a:buClr>
          <a:schemeClr val="accent6">
            <a:lumMod val="75000"/>
          </a:schemeClr>
        </a:buClr>
        <a:buFont typeface="Arial"/>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Clr>
          <a:schemeClr val="bg1">
            <a:lumMod val="65000"/>
            <a:lumOff val="35000"/>
          </a:schemeClr>
        </a:buClr>
        <a:buFont typeface="Arial"/>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Clr>
          <a:schemeClr val="accent6">
            <a:lumMod val="75000"/>
          </a:schemeClr>
        </a:buClr>
        <a:buFont typeface="Arial"/>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Autofit/>
          </a:bodyPr>
          <a:lstStyle/>
          <a:p>
            <a:r>
              <a:rPr lang="en-US" dirty="0" smtClean="0"/>
              <a:t>Title (no footer)</a:t>
            </a: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4" r:id="rId1"/>
  </p:sldLayoutIdLst>
  <p:hf hdr="0" dt="0"/>
  <p:txStyles>
    <p:titleStyle>
      <a:lvl1pPr algn="l" defTabSz="914400" rtl="0" eaLnBrk="1" latinLnBrk="0" hangingPunct="1">
        <a:spcBef>
          <a:spcPct val="0"/>
        </a:spcBef>
        <a:buNone/>
        <a:defRPr sz="6000" b="1" kern="1200" baseline="0">
          <a:solidFill>
            <a:schemeClr val="tx1"/>
          </a:solidFill>
          <a:latin typeface="Arial Narrow"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6C71278-CDE7-4A9C-B90F-023D883598FD}" type="slidenum">
              <a:rPr lang="en-US" smtClean="0"/>
              <a:pPr/>
              <a:t>10</a:t>
            </a:fld>
            <a:endParaRPr lang="en-US"/>
          </a:p>
        </p:txBody>
      </p:sp>
      <p:sp>
        <p:nvSpPr>
          <p:cNvPr id="2" name="Rectangle 1"/>
          <p:cNvSpPr/>
          <p:nvPr/>
        </p:nvSpPr>
        <p:spPr>
          <a:xfrm>
            <a:off x="76200" y="1157749"/>
            <a:ext cx="8991600" cy="5106526"/>
          </a:xfrm>
          <a:prstGeom prst="rect">
            <a:avLst/>
          </a:prstGeom>
        </p:spPr>
        <p:txBody>
          <a:bodyPr wrap="square">
            <a:spAutoFit/>
          </a:bodyPr>
          <a:lstStyle/>
          <a:p>
            <a:pPr>
              <a:lnSpc>
                <a:spcPct val="125000"/>
              </a:lnSpc>
              <a:spcAft>
                <a:spcPts val="1000"/>
              </a:spcAft>
            </a:pPr>
            <a:r>
              <a:rPr lang="en-US" dirty="0" smtClean="0">
                <a:latin typeface="Times New Roman" panose="02020603050405020304" pitchFamily="18" charset="0"/>
                <a:ea typeface="Calibri" panose="020F0502020204030204" pitchFamily="34" charset="0"/>
                <a:cs typeface="Times New Roman" panose="02020603050405020304" pitchFamily="18" charset="0"/>
              </a:rPr>
              <a:t>1</a:t>
            </a:r>
            <a:r>
              <a:rPr lang="en-US" dirty="0">
                <a:latin typeface="Times New Roman" panose="02020603050405020304" pitchFamily="18" charset="0"/>
                <a:ea typeface="Calibri" panose="020F0502020204030204" pitchFamily="34" charset="0"/>
                <a:cs typeface="Times New Roman" panose="02020603050405020304" pitchFamily="18" charset="0"/>
              </a:rPr>
              <a:t>. Bolshevism is the deadly enemy of the National Socialist German people. Germany’s struggle is directed against this subversive ideology and its functionaries. </a:t>
            </a:r>
          </a:p>
          <a:p>
            <a:pPr>
              <a:lnSpc>
                <a:spcPct val="125000"/>
              </a:lnSpc>
              <a:spcAft>
                <a:spcPts val="1000"/>
              </a:spcAft>
            </a:pPr>
            <a:r>
              <a:rPr lang="en-US" dirty="0">
                <a:latin typeface="Times New Roman" panose="02020603050405020304" pitchFamily="18" charset="0"/>
                <a:ea typeface="Calibri" panose="020F0502020204030204" pitchFamily="34" charset="0"/>
                <a:cs typeface="Times New Roman" panose="02020603050405020304" pitchFamily="18" charset="0"/>
              </a:rPr>
              <a:t>2. This struggle requires ruthless and energetic action against Bolshevik agitators, guerillas, saboteurs, and Jews, and the total elimination of all active or passive resistance. </a:t>
            </a:r>
          </a:p>
          <a:p>
            <a:pPr>
              <a:lnSpc>
                <a:spcPct val="125000"/>
              </a:lnSpc>
              <a:spcAft>
                <a:spcPts val="1000"/>
              </a:spcAft>
            </a:pPr>
            <a:r>
              <a:rPr lang="en-US" dirty="0">
                <a:latin typeface="Times New Roman" panose="02020603050405020304" pitchFamily="18" charset="0"/>
                <a:ea typeface="Calibri" panose="020F0502020204030204" pitchFamily="34" charset="0"/>
                <a:cs typeface="Times New Roman" panose="02020603050405020304" pitchFamily="18" charset="0"/>
              </a:rPr>
              <a:t>3. The members of the Red Army—including prisoners—must be treated with the most extreme reserve and the greatest caution since one must reckon with devious methods of combat. The Asiatic soldiers of the Red Army in particular are inscrutable, unpredictable, devious, and brutish... </a:t>
            </a:r>
          </a:p>
          <a:p>
            <a:pPr>
              <a:lnSpc>
                <a:spcPct val="125000"/>
              </a:lnSpc>
              <a:spcAft>
                <a:spcPts val="1000"/>
              </a:spcAft>
            </a:pPr>
            <a:r>
              <a:rPr lang="en-US" dirty="0">
                <a:latin typeface="Times New Roman" panose="02020603050405020304" pitchFamily="18" charset="0"/>
                <a:ea typeface="Calibri" panose="020F0502020204030204" pitchFamily="34" charset="0"/>
                <a:cs typeface="Times New Roman" panose="02020603050405020304" pitchFamily="18" charset="0"/>
              </a:rPr>
              <a:t>4. When taking units prisoner the leaders must be separated from the rank and file </a:t>
            </a:r>
            <a:r>
              <a:rPr lang="en-US" i="1" dirty="0">
                <a:latin typeface="Times New Roman" panose="02020603050405020304" pitchFamily="18" charset="0"/>
                <a:ea typeface="Calibri" panose="020F0502020204030204" pitchFamily="34" charset="0"/>
                <a:cs typeface="Times New Roman" panose="02020603050405020304" pitchFamily="18" charset="0"/>
              </a:rPr>
              <a:t>at once.</a:t>
            </a:r>
            <a:r>
              <a:rPr lang="en-US"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25000"/>
              </a:lnSpc>
              <a:spcAft>
                <a:spcPts val="1000"/>
              </a:spcAft>
            </a:pPr>
            <a:r>
              <a:rPr lang="en-US" dirty="0">
                <a:latin typeface="Times New Roman" panose="02020603050405020304" pitchFamily="18" charset="0"/>
                <a:ea typeface="Calibri" panose="020F0502020204030204" pitchFamily="34" charset="0"/>
                <a:cs typeface="Times New Roman" panose="02020603050405020304" pitchFamily="18" charset="0"/>
              </a:rPr>
              <a:t>5. In the Soviet Union the German soldier is not confronted with a unified population. The USSR is a state formation that combines a multiplicity of Slav, Caucasian, and Asiatic peoples held together by the violence of the Bolshevik rulers. Jewry is strongly represented in the USSR</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r>
              <a:rPr lang="de-DE" b="1" dirty="0">
                <a:latin typeface="Times New Roman" panose="02020603050405020304" pitchFamily="18" charset="0"/>
                <a:ea typeface="Calibri" panose="020F0502020204030204" pitchFamily="34" charset="0"/>
                <a:cs typeface="Times New Roman" panose="02020603050405020304" pitchFamily="18" charset="0"/>
              </a:rPr>
              <a:t> </a:t>
            </a:r>
            <a:endParaRPr lang="en-US"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0" y="2498"/>
            <a:ext cx="9144000" cy="1205458"/>
          </a:xfrm>
          <a:prstGeom prst="rect">
            <a:avLst/>
          </a:prstGeom>
        </p:spPr>
        <p:txBody>
          <a:bodyPr wrap="square">
            <a:spAutoFit/>
          </a:bodyPr>
          <a:lstStyle/>
          <a:p>
            <a:pPr algn="ctr">
              <a:spcAft>
                <a:spcPts val="1000"/>
              </a:spcAft>
            </a:pPr>
            <a:r>
              <a:rPr lang="en-US" sz="3200" b="1" dirty="0">
                <a:latin typeface="Arial Narrow" panose="020B0606020202030204" pitchFamily="34" charset="0"/>
                <a:ea typeface="Calibri" panose="020F0502020204030204" pitchFamily="34" charset="0"/>
                <a:cs typeface="Calibri" panose="020F0502020204030204" pitchFamily="34" charset="0"/>
              </a:rPr>
              <a:t>Excerpt from “Guidelines for the </a:t>
            </a:r>
            <a:endParaRPr lang="en-US" sz="3200" b="1" dirty="0" smtClean="0">
              <a:latin typeface="Arial Narrow" panose="020B0606020202030204" pitchFamily="34" charset="0"/>
              <a:ea typeface="Calibri" panose="020F0502020204030204" pitchFamily="34" charset="0"/>
              <a:cs typeface="Calibri" panose="020F0502020204030204" pitchFamily="34" charset="0"/>
            </a:endParaRPr>
          </a:p>
          <a:p>
            <a:pPr algn="ctr">
              <a:spcAft>
                <a:spcPts val="1000"/>
              </a:spcAft>
            </a:pPr>
            <a:r>
              <a:rPr lang="en-US" sz="3200" b="1" dirty="0" smtClean="0">
                <a:latin typeface="Arial Narrow" panose="020B0606020202030204" pitchFamily="34" charset="0"/>
                <a:ea typeface="Calibri" panose="020F0502020204030204" pitchFamily="34" charset="0"/>
                <a:cs typeface="Calibri" panose="020F0502020204030204" pitchFamily="34" charset="0"/>
              </a:rPr>
              <a:t>Behavior of </a:t>
            </a:r>
            <a:r>
              <a:rPr lang="en-US" sz="3200" b="1" dirty="0">
                <a:latin typeface="Arial Narrow" panose="020B0606020202030204" pitchFamily="34" charset="0"/>
                <a:ea typeface="Calibri" panose="020F0502020204030204" pitchFamily="34" charset="0"/>
                <a:cs typeface="Calibri" panose="020F0502020204030204" pitchFamily="34" charset="0"/>
              </a:rPr>
              <a:t>the Troops in Russia,” </a:t>
            </a:r>
            <a:r>
              <a:rPr lang="en-US" sz="3200" b="1" dirty="0" smtClean="0">
                <a:latin typeface="Arial Narrow" panose="020B0606020202030204" pitchFamily="34" charset="0"/>
                <a:ea typeface="Calibri" panose="020F0502020204030204" pitchFamily="34" charset="0"/>
                <a:cs typeface="Calibri" panose="020F0502020204030204" pitchFamily="34" charset="0"/>
              </a:rPr>
              <a:t>May 19, </a:t>
            </a:r>
            <a:r>
              <a:rPr lang="en-US" sz="3200" b="1" dirty="0">
                <a:latin typeface="Arial Narrow" panose="020B0606020202030204" pitchFamily="34" charset="0"/>
                <a:ea typeface="Calibri" panose="020F0502020204030204" pitchFamily="34" charset="0"/>
                <a:cs typeface="Calibri" panose="020F0502020204030204" pitchFamily="34" charset="0"/>
              </a:rPr>
              <a:t>1941</a:t>
            </a:r>
            <a:r>
              <a:rPr lang="en-US" sz="3200" b="1" dirty="0">
                <a:latin typeface="Arial Narrow" panose="020B0606020202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923605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ctr"/>
            <a:r>
              <a:rPr lang="en-US" sz="3200" b="1" dirty="0" smtClean="0">
                <a:latin typeface="Arial Narrow" panose="020B0606020202030204" pitchFamily="34" charset="0"/>
              </a:rPr>
              <a:t>Summary of the Barbarossa Jurisdiction Decree, </a:t>
            </a:r>
            <a:br>
              <a:rPr lang="en-US" sz="3200" b="1" dirty="0" smtClean="0">
                <a:latin typeface="Arial Narrow" panose="020B0606020202030204" pitchFamily="34" charset="0"/>
              </a:rPr>
            </a:br>
            <a:r>
              <a:rPr lang="en-US" sz="3200" b="1" dirty="0" smtClean="0">
                <a:latin typeface="Arial Narrow" panose="020B0606020202030204" pitchFamily="34" charset="0"/>
              </a:rPr>
              <a:t>May 13, 1941</a:t>
            </a:r>
          </a:p>
        </p:txBody>
      </p:sp>
      <p:sp>
        <p:nvSpPr>
          <p:cNvPr id="22531" name="Content Placeholder 2"/>
          <p:cNvSpPr>
            <a:spLocks noGrp="1"/>
          </p:cNvSpPr>
          <p:nvPr>
            <p:ph idx="1"/>
          </p:nvPr>
        </p:nvSpPr>
        <p:spPr>
          <a:xfrm>
            <a:off x="457200" y="1371600"/>
            <a:ext cx="8229600" cy="4373563"/>
          </a:xfrm>
        </p:spPr>
        <p:txBody>
          <a:bodyPr>
            <a:normAutofit fontScale="92500" lnSpcReduction="20000"/>
          </a:bodyPr>
          <a:lstStyle/>
          <a:p>
            <a:pPr>
              <a:buFontTx/>
              <a:buNone/>
            </a:pPr>
            <a:r>
              <a:rPr lang="en-US" sz="2600" b="0" u="sng" dirty="0" smtClean="0">
                <a:latin typeface="Times New Roman" panose="02020603050405020304" pitchFamily="18" charset="0"/>
                <a:cs typeface="Times New Roman" panose="02020603050405020304" pitchFamily="18" charset="0"/>
              </a:rPr>
              <a:t>Section I</a:t>
            </a:r>
          </a:p>
          <a:p>
            <a:r>
              <a:rPr lang="en-US" sz="2600" b="0" dirty="0" smtClean="0">
                <a:latin typeface="Times New Roman" panose="02020603050405020304" pitchFamily="18" charset="0"/>
                <a:cs typeface="Times New Roman" panose="02020603050405020304" pitchFamily="18" charset="0"/>
              </a:rPr>
              <a:t>Crimes committed by enemy civilians in the Barbarossa theater of operations would not be tried by courts-martial but instead would be handled immediately by the troops</a:t>
            </a:r>
          </a:p>
          <a:p>
            <a:r>
              <a:rPr lang="en-US" sz="2600" b="0" dirty="0" smtClean="0">
                <a:latin typeface="Times New Roman" panose="02020603050405020304" pitchFamily="18" charset="0"/>
                <a:cs typeface="Times New Roman" panose="02020603050405020304" pitchFamily="18" charset="0"/>
              </a:rPr>
              <a:t>Individuals suspected as partisans were denied due process under the decree</a:t>
            </a:r>
          </a:p>
          <a:p>
            <a:pPr>
              <a:buFontTx/>
              <a:buNone/>
            </a:pPr>
            <a:r>
              <a:rPr lang="en-US" sz="2600" b="0" u="sng" dirty="0" smtClean="0">
                <a:latin typeface="Times New Roman" panose="02020603050405020304" pitchFamily="18" charset="0"/>
                <a:cs typeface="Times New Roman" panose="02020603050405020304" pitchFamily="18" charset="0"/>
              </a:rPr>
              <a:t>Section II</a:t>
            </a:r>
          </a:p>
          <a:p>
            <a:r>
              <a:rPr lang="en-US" sz="2600" b="0" dirty="0" smtClean="0">
                <a:latin typeface="Times New Roman" panose="02020603050405020304" pitchFamily="18" charset="0"/>
                <a:cs typeface="Times New Roman" panose="02020603050405020304" pitchFamily="18" charset="0"/>
              </a:rPr>
              <a:t>Abolished the obligatory prosecution and punishment of German servicemen for crimes against enemy civilians in the Barbarossa area of operations, even if the crimes represented felonious military offenses</a:t>
            </a:r>
          </a:p>
          <a:p>
            <a:r>
              <a:rPr lang="en-US" sz="2600" b="0" dirty="0" smtClean="0">
                <a:latin typeface="Times New Roman" panose="02020603050405020304" pitchFamily="18" charset="0"/>
                <a:cs typeface="Times New Roman" panose="02020603050405020304" pitchFamily="18" charset="0"/>
              </a:rPr>
              <a:t>Military penal code is nullified</a:t>
            </a:r>
          </a:p>
          <a:p>
            <a:endParaRPr lang="en-US" dirty="0" smtClean="0"/>
          </a:p>
        </p:txBody>
      </p:sp>
      <p:sp>
        <p:nvSpPr>
          <p:cNvPr id="2" name="Slide Number Placeholder 1"/>
          <p:cNvSpPr>
            <a:spLocks noGrp="1"/>
          </p:cNvSpPr>
          <p:nvPr>
            <p:ph type="sldNum" sz="quarter" idx="12"/>
          </p:nvPr>
        </p:nvSpPr>
        <p:spPr/>
        <p:txBody>
          <a:bodyPr/>
          <a:lstStyle/>
          <a:p>
            <a:fld id="{EE2A51E3-7E3F-4EFA-9E98-4236DA68B2CE}" type="slidenum">
              <a:rPr lang="en-US" smtClean="0"/>
              <a:pPr/>
              <a:t>11</a:t>
            </a:fld>
            <a:endParaRPr lang="en-US" dirty="0"/>
          </a:p>
        </p:txBody>
      </p:sp>
    </p:spTree>
    <p:extLst>
      <p:ext uri="{BB962C8B-B14F-4D97-AF65-F5344CB8AC3E}">
        <p14:creationId xmlns:p14="http://schemas.microsoft.com/office/powerpoint/2010/main" val="23200609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6C71278-CDE7-4A9C-B90F-023D883598FD}" type="slidenum">
              <a:rPr lang="en-US" smtClean="0"/>
              <a:pPr/>
              <a:t>12</a:t>
            </a:fld>
            <a:endParaRPr lang="en-US"/>
          </a:p>
        </p:txBody>
      </p:sp>
      <p:pic>
        <p:nvPicPr>
          <p:cNvPr id="5" name="Picture 2" descr="eeu86710"/>
          <p:cNvPicPr>
            <a:picLocks noChangeAspect="1" noChangeArrowheads="1"/>
          </p:cNvPicPr>
          <p:nvPr/>
        </p:nvPicPr>
        <p:blipFill>
          <a:blip r:embed="rId3"/>
          <a:srcRect/>
          <a:stretch>
            <a:fillRect/>
          </a:stretch>
        </p:blipFill>
        <p:spPr bwMode="auto">
          <a:xfrm>
            <a:off x="304800" y="304800"/>
            <a:ext cx="8592457" cy="5638800"/>
          </a:xfrm>
          <a:prstGeom prst="rect">
            <a:avLst/>
          </a:prstGeom>
          <a:noFill/>
        </p:spPr>
      </p:pic>
    </p:spTree>
    <p:extLst>
      <p:ext uri="{BB962C8B-B14F-4D97-AF65-F5344CB8AC3E}">
        <p14:creationId xmlns:p14="http://schemas.microsoft.com/office/powerpoint/2010/main" val="1412657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0" y="0"/>
            <a:ext cx="9144000" cy="990600"/>
          </a:xfrm>
        </p:spPr>
        <p:txBody>
          <a:bodyPr>
            <a:normAutofit fontScale="90000"/>
          </a:bodyPr>
          <a:lstStyle/>
          <a:p>
            <a:r>
              <a:rPr lang="en-US" dirty="0" smtClean="0">
                <a:solidFill>
                  <a:schemeClr val="accent6">
                    <a:lumMod val="75000"/>
                  </a:schemeClr>
                </a:solidFill>
              </a:rPr>
              <a:t/>
            </a:r>
            <a:br>
              <a:rPr lang="en-US" dirty="0" smtClean="0">
                <a:solidFill>
                  <a:schemeClr val="accent6">
                    <a:lumMod val="75000"/>
                  </a:schemeClr>
                </a:solidFill>
              </a:rPr>
            </a:br>
            <a:r>
              <a:rPr lang="en-US" sz="3600" b="1" dirty="0" smtClean="0">
                <a:latin typeface="Arial Narrow" panose="020B0606020202030204" pitchFamily="34" charset="0"/>
              </a:rPr>
              <a:t>1</a:t>
            </a:r>
            <a:r>
              <a:rPr lang="en-US" sz="3600" b="1" baseline="30000" dirty="0" smtClean="0">
                <a:latin typeface="Arial Narrow" panose="020B0606020202030204" pitchFamily="34" charset="0"/>
              </a:rPr>
              <a:t>st</a:t>
            </a:r>
            <a:r>
              <a:rPr lang="en-US" sz="3600" b="1" dirty="0" smtClean="0">
                <a:latin typeface="Arial Narrow" panose="020B0606020202030204" pitchFamily="34" charset="0"/>
              </a:rPr>
              <a:t> Battalion, 691</a:t>
            </a:r>
            <a:r>
              <a:rPr lang="en-US" sz="3600" b="1" baseline="30000" dirty="0" smtClean="0">
                <a:latin typeface="Arial Narrow" panose="020B0606020202030204" pitchFamily="34" charset="0"/>
              </a:rPr>
              <a:t>st</a:t>
            </a:r>
            <a:r>
              <a:rPr lang="en-US" sz="3600" b="1" dirty="0" smtClean="0">
                <a:latin typeface="Arial Narrow" panose="020B0606020202030204" pitchFamily="34" charset="0"/>
              </a:rPr>
              <a:t> Infantry Regiment, </a:t>
            </a:r>
            <a:br>
              <a:rPr lang="en-US" sz="3600" b="1" dirty="0" smtClean="0">
                <a:latin typeface="Arial Narrow" panose="020B0606020202030204" pitchFamily="34" charset="0"/>
              </a:rPr>
            </a:br>
            <a:r>
              <a:rPr lang="en-US" sz="3600" b="1" dirty="0" smtClean="0">
                <a:latin typeface="Arial Narrow" panose="020B0606020202030204" pitchFamily="34" charset="0"/>
              </a:rPr>
              <a:t>German-occupied eastern Belarus</a:t>
            </a:r>
          </a:p>
        </p:txBody>
      </p:sp>
      <p:sp>
        <p:nvSpPr>
          <p:cNvPr id="19459" name="Subtitle 2"/>
          <p:cNvSpPr>
            <a:spLocks noGrp="1"/>
          </p:cNvSpPr>
          <p:nvPr>
            <p:ph type="subTitle" idx="1"/>
          </p:nvPr>
        </p:nvSpPr>
        <p:spPr>
          <a:xfrm>
            <a:off x="563301" y="2275820"/>
            <a:ext cx="8305800" cy="2667000"/>
          </a:xfrm>
        </p:spPr>
        <p:txBody>
          <a:bodyPr>
            <a:noAutofit/>
          </a:bodyPr>
          <a:lstStyle/>
          <a:p>
            <a:pPr algn="l"/>
            <a:r>
              <a:rPr lang="en-US" sz="2800" b="0" dirty="0" smtClean="0">
                <a:solidFill>
                  <a:schemeClr val="tx1"/>
                </a:solidFill>
                <a:latin typeface="Times New Roman" panose="02020603050405020304" pitchFamily="18" charset="0"/>
                <a:cs typeface="Times New Roman" panose="02020603050405020304" pitchFamily="18" charset="0"/>
              </a:rPr>
              <a:t>Environment: </a:t>
            </a:r>
          </a:p>
          <a:p>
            <a:pPr lvl="1" algn="l">
              <a:buFont typeface="Arial" charset="0"/>
              <a:buChar char="•"/>
            </a:pPr>
            <a:r>
              <a:rPr lang="en-US" dirty="0"/>
              <a:t> </a:t>
            </a:r>
            <a:r>
              <a:rPr lang="en-US" dirty="0" smtClean="0">
                <a:solidFill>
                  <a:schemeClr val="tx1"/>
                </a:solidFill>
              </a:rPr>
              <a:t>Scattered Soviet </a:t>
            </a:r>
            <a:r>
              <a:rPr lang="en-US" dirty="0">
                <a:solidFill>
                  <a:schemeClr val="tx1"/>
                </a:solidFill>
              </a:rPr>
              <a:t>soldiers behind the lines</a:t>
            </a:r>
          </a:p>
          <a:p>
            <a:pPr lvl="1" algn="l">
              <a:buFont typeface="Arial" charset="0"/>
              <a:buChar char="•"/>
            </a:pPr>
            <a:r>
              <a:rPr lang="en-US" dirty="0" smtClean="0">
                <a:solidFill>
                  <a:schemeClr val="tx1"/>
                </a:solidFill>
              </a:rPr>
              <a:t> Daily </a:t>
            </a:r>
            <a:r>
              <a:rPr lang="en-US" dirty="0">
                <a:solidFill>
                  <a:schemeClr val="tx1"/>
                </a:solidFill>
              </a:rPr>
              <a:t>reports of “enemy contact</a:t>
            </a:r>
            <a:r>
              <a:rPr lang="en-US" dirty="0" smtClean="0">
                <a:solidFill>
                  <a:schemeClr val="tx1"/>
                </a:solidFill>
              </a:rPr>
              <a:t>”</a:t>
            </a:r>
          </a:p>
          <a:p>
            <a:pPr lvl="1" algn="l">
              <a:buFont typeface="Arial" charset="0"/>
              <a:buChar char="•"/>
            </a:pPr>
            <a:r>
              <a:rPr lang="en-US" dirty="0" smtClean="0">
                <a:solidFill>
                  <a:schemeClr val="tx1"/>
                </a:solidFill>
              </a:rPr>
              <a:t> No indication of a partisan threat</a:t>
            </a:r>
          </a:p>
          <a:p>
            <a:pPr lvl="1" algn="l">
              <a:buFont typeface="Arial" charset="0"/>
              <a:buChar char="•"/>
            </a:pPr>
            <a:r>
              <a:rPr lang="en-US" dirty="0" smtClean="0">
                <a:solidFill>
                  <a:schemeClr val="tx1"/>
                </a:solidFill>
              </a:rPr>
              <a:t>The Mogilev Conference, September 1941</a:t>
            </a:r>
          </a:p>
          <a:p>
            <a:pPr lvl="1" algn="l">
              <a:buFont typeface="Arial" charset="0"/>
              <a:buChar char="•"/>
            </a:pPr>
            <a:r>
              <a:rPr lang="en-US" dirty="0" smtClean="0">
                <a:solidFill>
                  <a:schemeClr val="tx1"/>
                </a:solidFill>
              </a:rPr>
              <a:t> Execution of 41 Jews as reprisals for supposed connection to partisans and the shooting of a German soldier. </a:t>
            </a:r>
          </a:p>
        </p:txBody>
      </p:sp>
      <p:sp>
        <p:nvSpPr>
          <p:cNvPr id="2" name="Slide Number Placeholder 1"/>
          <p:cNvSpPr>
            <a:spLocks noGrp="1"/>
          </p:cNvSpPr>
          <p:nvPr>
            <p:ph type="sldNum" sz="quarter" idx="12"/>
          </p:nvPr>
        </p:nvSpPr>
        <p:spPr/>
        <p:txBody>
          <a:bodyPr/>
          <a:lstStyle/>
          <a:p>
            <a:fld id="{EE2A51E3-7E3F-4EFA-9E98-4236DA68B2CE}" type="slidenum">
              <a:rPr lang="en-US" smtClean="0"/>
              <a:pPr/>
              <a:t>13</a:t>
            </a:fld>
            <a:endParaRPr lang="en-US" dirty="0"/>
          </a:p>
        </p:txBody>
      </p:sp>
      <p:sp>
        <p:nvSpPr>
          <p:cNvPr id="3" name="Rectangle 2"/>
          <p:cNvSpPr/>
          <p:nvPr/>
        </p:nvSpPr>
        <p:spPr>
          <a:xfrm>
            <a:off x="563301" y="1752600"/>
            <a:ext cx="6846746" cy="523220"/>
          </a:xfrm>
          <a:prstGeom prst="rect">
            <a:avLst/>
          </a:prstGeom>
        </p:spPr>
        <p:txBody>
          <a:bodyPr wrap="none">
            <a:spAutoFit/>
          </a:bodyPr>
          <a:lstStyle/>
          <a:p>
            <a:r>
              <a:rPr lang="en-US" sz="2800" dirty="0">
                <a:latin typeface="Times New Roman" panose="02020603050405020304" pitchFamily="18" charset="0"/>
                <a:cs typeface="Times New Roman" panose="02020603050405020304" pitchFamily="18" charset="0"/>
              </a:rPr>
              <a:t>Mission: </a:t>
            </a:r>
            <a:r>
              <a:rPr lang="en-US" sz="2800" dirty="0" smtClean="0">
                <a:latin typeface="Times New Roman" panose="02020603050405020304" pitchFamily="18" charset="0"/>
                <a:cs typeface="Times New Roman" panose="02020603050405020304" pitchFamily="18" charset="0"/>
              </a:rPr>
              <a:t>Secure </a:t>
            </a:r>
            <a:r>
              <a:rPr lang="en-US" sz="2800" dirty="0">
                <a:latin typeface="Times New Roman" panose="02020603050405020304" pitchFamily="18" charset="0"/>
                <a:cs typeface="Times New Roman" panose="02020603050405020304" pitchFamily="18" charset="0"/>
              </a:rPr>
              <a:t>and pacify occupied Belarus  </a:t>
            </a:r>
          </a:p>
        </p:txBody>
      </p:sp>
    </p:spTree>
    <p:extLst>
      <p:ext uri="{BB962C8B-B14F-4D97-AF65-F5344CB8AC3E}">
        <p14:creationId xmlns:p14="http://schemas.microsoft.com/office/powerpoint/2010/main" val="2056959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6C71278-CDE7-4A9C-B90F-023D883598FD}" type="slidenum">
              <a:rPr lang="en-US" smtClean="0"/>
              <a:pPr/>
              <a:t>14</a:t>
            </a:fld>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2122" b="8329"/>
          <a:stretch/>
        </p:blipFill>
        <p:spPr>
          <a:xfrm>
            <a:off x="228600" y="34816"/>
            <a:ext cx="8686800" cy="6286830"/>
          </a:xfrm>
          <a:prstGeom prst="rect">
            <a:avLst/>
          </a:prstGeom>
        </p:spPr>
      </p:pic>
    </p:spTree>
    <p:extLst>
      <p:ext uri="{BB962C8B-B14F-4D97-AF65-F5344CB8AC3E}">
        <p14:creationId xmlns:p14="http://schemas.microsoft.com/office/powerpoint/2010/main" val="38225025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6C71278-CDE7-4A9C-B90F-023D883598FD}" type="slidenum">
              <a:rPr lang="en-US" smtClean="0"/>
              <a:pPr/>
              <a:t>15</a:t>
            </a:fld>
            <a:endParaRPr lang="en-US"/>
          </a:p>
        </p:txBody>
      </p:sp>
      <p:sp>
        <p:nvSpPr>
          <p:cNvPr id="3" name="AutoShape 2" descr="Displaying 691 Command Chart (1980x1020) slid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0"/>
            <a:ext cx="9677400" cy="6553200"/>
          </a:xfrm>
          <a:prstGeom prst="rect">
            <a:avLst/>
          </a:prstGeom>
        </p:spPr>
      </p:pic>
    </p:spTree>
    <p:extLst>
      <p:ext uri="{BB962C8B-B14F-4D97-AF65-F5344CB8AC3E}">
        <p14:creationId xmlns:p14="http://schemas.microsoft.com/office/powerpoint/2010/main" val="1441940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ubtitle 2"/>
          <p:cNvSpPr>
            <a:spLocks noGrp="1"/>
          </p:cNvSpPr>
          <p:nvPr>
            <p:ph type="subTitle" idx="1"/>
          </p:nvPr>
        </p:nvSpPr>
        <p:spPr>
          <a:xfrm>
            <a:off x="0" y="0"/>
            <a:ext cx="9144000" cy="870972"/>
          </a:xfrm>
        </p:spPr>
        <p:txBody>
          <a:bodyPr>
            <a:normAutofit/>
          </a:bodyPr>
          <a:lstStyle/>
          <a:p>
            <a:pPr algn="ctr"/>
            <a:r>
              <a:rPr lang="en-US" dirty="0" smtClean="0">
                <a:solidFill>
                  <a:schemeClr val="tx1"/>
                </a:solidFill>
                <a:latin typeface="Arial Narrow" panose="020B0606020202030204" pitchFamily="34" charset="0"/>
              </a:rPr>
              <a:t>Verbal Order Issued</a:t>
            </a:r>
            <a:endParaRPr lang="en-US" dirty="0" smtClean="0"/>
          </a:p>
        </p:txBody>
      </p:sp>
      <p:sp>
        <p:nvSpPr>
          <p:cNvPr id="4" name="Subtitle 2"/>
          <p:cNvSpPr txBox="1">
            <a:spLocks/>
          </p:cNvSpPr>
          <p:nvPr/>
        </p:nvSpPr>
        <p:spPr>
          <a:xfrm>
            <a:off x="0" y="5105400"/>
            <a:ext cx="2743200" cy="1143000"/>
          </a:xfrm>
          <a:prstGeom prst="rect">
            <a:avLst/>
          </a:prstGeom>
        </p:spPr>
        <p:txBody>
          <a:bodyPr>
            <a:noAutofit/>
          </a:bodyPr>
          <a:lstStyle/>
          <a:p>
            <a:pPr algn="ctr" fontAlgn="auto">
              <a:spcBef>
                <a:spcPct val="20000"/>
              </a:spcBef>
              <a:spcAft>
                <a:spcPts val="0"/>
              </a:spcAft>
              <a:buFont typeface="Arial" pitchFamily="34" charset="0"/>
              <a:buNone/>
              <a:defRPr/>
            </a:pPr>
            <a:r>
              <a:rPr lang="en-US" sz="2400" b="1" dirty="0" smtClean="0">
                <a:latin typeface="Arial Narrow" panose="020B0606020202030204" pitchFamily="34" charset="0"/>
              </a:rPr>
              <a:t>1</a:t>
            </a:r>
            <a:r>
              <a:rPr lang="en-US" sz="2400" b="1" baseline="30000" dirty="0" smtClean="0">
                <a:latin typeface="Arial Narrow" panose="020B0606020202030204" pitchFamily="34" charset="0"/>
              </a:rPr>
              <a:t>st</a:t>
            </a:r>
            <a:r>
              <a:rPr lang="en-US" sz="2400" b="1" dirty="0" smtClean="0">
                <a:latin typeface="Arial Narrow" panose="020B0606020202030204" pitchFamily="34" charset="0"/>
              </a:rPr>
              <a:t> Company </a:t>
            </a:r>
            <a:r>
              <a:rPr lang="en-US" sz="2400" b="1" dirty="0">
                <a:latin typeface="Arial Narrow" panose="020B0606020202030204" pitchFamily="34" charset="0"/>
              </a:rPr>
              <a:t>Commander </a:t>
            </a:r>
          </a:p>
        </p:txBody>
      </p:sp>
      <p:sp>
        <p:nvSpPr>
          <p:cNvPr id="5" name="Subtitle 2"/>
          <p:cNvSpPr txBox="1">
            <a:spLocks/>
          </p:cNvSpPr>
          <p:nvPr/>
        </p:nvSpPr>
        <p:spPr>
          <a:xfrm>
            <a:off x="3048000" y="5105400"/>
            <a:ext cx="2819400" cy="1143000"/>
          </a:xfrm>
          <a:prstGeom prst="rect">
            <a:avLst/>
          </a:prstGeom>
        </p:spPr>
        <p:txBody>
          <a:bodyPr>
            <a:noAutofit/>
          </a:bodyPr>
          <a:lstStyle/>
          <a:p>
            <a:pPr algn="ctr" fontAlgn="auto">
              <a:spcBef>
                <a:spcPct val="20000"/>
              </a:spcBef>
              <a:spcAft>
                <a:spcPts val="0"/>
              </a:spcAft>
              <a:buFont typeface="Arial" pitchFamily="34" charset="0"/>
              <a:buNone/>
              <a:defRPr/>
            </a:pPr>
            <a:r>
              <a:rPr lang="en-US" sz="2400" b="1" dirty="0" smtClean="0">
                <a:latin typeface="Arial Narrow" panose="020B0606020202030204" pitchFamily="34" charset="0"/>
              </a:rPr>
              <a:t>2</a:t>
            </a:r>
            <a:r>
              <a:rPr lang="en-US" sz="2400" b="1" baseline="30000" dirty="0" smtClean="0">
                <a:latin typeface="Arial Narrow" panose="020B0606020202030204" pitchFamily="34" charset="0"/>
              </a:rPr>
              <a:t>nd</a:t>
            </a:r>
            <a:r>
              <a:rPr lang="en-US" sz="2400" b="1" dirty="0" smtClean="0">
                <a:latin typeface="Arial Narrow" panose="020B0606020202030204" pitchFamily="34" charset="0"/>
              </a:rPr>
              <a:t> Company </a:t>
            </a:r>
            <a:r>
              <a:rPr lang="en-US" sz="2400" b="1" dirty="0">
                <a:latin typeface="Arial Narrow" panose="020B0606020202030204" pitchFamily="34" charset="0"/>
              </a:rPr>
              <a:t>Commander </a:t>
            </a:r>
          </a:p>
        </p:txBody>
      </p:sp>
      <p:sp>
        <p:nvSpPr>
          <p:cNvPr id="6" name="Subtitle 2"/>
          <p:cNvSpPr txBox="1">
            <a:spLocks/>
          </p:cNvSpPr>
          <p:nvPr/>
        </p:nvSpPr>
        <p:spPr>
          <a:xfrm>
            <a:off x="6248400" y="5105400"/>
            <a:ext cx="2590800" cy="1143000"/>
          </a:xfrm>
          <a:prstGeom prst="rect">
            <a:avLst/>
          </a:prstGeom>
        </p:spPr>
        <p:txBody>
          <a:bodyPr>
            <a:noAutofit/>
          </a:bodyPr>
          <a:lstStyle/>
          <a:p>
            <a:pPr algn="ctr" fontAlgn="auto">
              <a:spcBef>
                <a:spcPct val="20000"/>
              </a:spcBef>
              <a:spcAft>
                <a:spcPts val="0"/>
              </a:spcAft>
              <a:buFont typeface="Arial" pitchFamily="34" charset="0"/>
              <a:buNone/>
              <a:defRPr/>
            </a:pPr>
            <a:r>
              <a:rPr lang="en-US" sz="2400" b="1" dirty="0" smtClean="0">
                <a:latin typeface="Arial Narrow" panose="020B0606020202030204" pitchFamily="34" charset="0"/>
              </a:rPr>
              <a:t>3</a:t>
            </a:r>
            <a:r>
              <a:rPr lang="en-US" sz="2400" b="1" baseline="30000" dirty="0" smtClean="0">
                <a:latin typeface="Arial Narrow" panose="020B0606020202030204" pitchFamily="34" charset="0"/>
              </a:rPr>
              <a:t>rd</a:t>
            </a:r>
            <a:r>
              <a:rPr lang="en-US" sz="2400" b="1" dirty="0" smtClean="0">
                <a:latin typeface="Arial Narrow" panose="020B0606020202030204" pitchFamily="34" charset="0"/>
              </a:rPr>
              <a:t> Company </a:t>
            </a:r>
            <a:r>
              <a:rPr lang="en-US" sz="2400" b="1" dirty="0">
                <a:latin typeface="Arial Narrow" panose="020B0606020202030204" pitchFamily="34" charset="0"/>
              </a:rPr>
              <a:t>Commander </a:t>
            </a:r>
          </a:p>
        </p:txBody>
      </p:sp>
      <p:sp>
        <p:nvSpPr>
          <p:cNvPr id="7" name="Down Arrow 6"/>
          <p:cNvSpPr/>
          <p:nvPr/>
        </p:nvSpPr>
        <p:spPr>
          <a:xfrm>
            <a:off x="1638300" y="1295400"/>
            <a:ext cx="5791200" cy="2971800"/>
          </a:xfrm>
          <a:prstGeom prst="downArrow">
            <a:avLst/>
          </a:prstGeom>
          <a:solidFill>
            <a:schemeClr val="bg1">
              <a:lumMod val="50000"/>
              <a:lumOff val="50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Bent-Up Arrow 8"/>
          <p:cNvSpPr/>
          <p:nvPr/>
        </p:nvSpPr>
        <p:spPr>
          <a:xfrm rot="10800000">
            <a:off x="1066800" y="3733800"/>
            <a:ext cx="2286000" cy="1143000"/>
          </a:xfrm>
          <a:prstGeom prst="bentUpArrow">
            <a:avLst/>
          </a:prstGeom>
          <a:solidFill>
            <a:schemeClr val="bg1">
              <a:lumMod val="50000"/>
              <a:lumOff val="50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Down Arrow 12"/>
          <p:cNvSpPr/>
          <p:nvPr/>
        </p:nvSpPr>
        <p:spPr>
          <a:xfrm>
            <a:off x="4191000" y="4343400"/>
            <a:ext cx="685800" cy="609600"/>
          </a:xfrm>
          <a:prstGeom prst="downArrow">
            <a:avLst/>
          </a:prstGeom>
          <a:solidFill>
            <a:schemeClr val="bg1">
              <a:lumMod val="50000"/>
              <a:lumOff val="50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Down Arrow 1"/>
          <p:cNvSpPr/>
          <p:nvPr/>
        </p:nvSpPr>
        <p:spPr>
          <a:xfrm>
            <a:off x="1828800" y="1023372"/>
            <a:ext cx="5334000" cy="3396228"/>
          </a:xfrm>
          <a:prstGeom prst="downArrow">
            <a:avLst>
              <a:gd name="adj1" fmla="val 50000"/>
              <a:gd name="adj2" fmla="val 5034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Bent-Up Arrow 9"/>
          <p:cNvSpPr/>
          <p:nvPr/>
        </p:nvSpPr>
        <p:spPr>
          <a:xfrm rot="10800000">
            <a:off x="1096719" y="3513959"/>
            <a:ext cx="1600200" cy="1247776"/>
          </a:xfrm>
          <a:prstGeom prst="bentUp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4152900" y="4495800"/>
            <a:ext cx="685800" cy="60960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1" name="TextBox 7"/>
          <p:cNvSpPr txBox="1">
            <a:spLocks noChangeArrowheads="1"/>
          </p:cNvSpPr>
          <p:nvPr/>
        </p:nvSpPr>
        <p:spPr bwMode="auto">
          <a:xfrm>
            <a:off x="3048000" y="979944"/>
            <a:ext cx="2895600" cy="2677656"/>
          </a:xfrm>
          <a:prstGeom prst="rect">
            <a:avLst/>
          </a:prstGeom>
          <a:noFill/>
          <a:ln w="9525">
            <a:noFill/>
            <a:miter lim="800000"/>
            <a:headEnd/>
            <a:tailEnd/>
          </a:ln>
        </p:spPr>
        <p:txBody>
          <a:bodyPr>
            <a:spAutoFit/>
          </a:bodyPr>
          <a:lstStyle/>
          <a:p>
            <a:pPr algn="ctr"/>
            <a:r>
              <a:rPr lang="en-US" sz="2400" b="1" dirty="0" smtClean="0">
                <a:latin typeface="Arial Narrow" panose="020B0606020202030204" pitchFamily="34" charset="0"/>
              </a:rPr>
              <a:t>Commander of </a:t>
            </a:r>
          </a:p>
          <a:p>
            <a:pPr algn="ctr"/>
            <a:r>
              <a:rPr lang="en-US" sz="2400" b="1" dirty="0" smtClean="0">
                <a:latin typeface="Arial Narrow" panose="020B0606020202030204" pitchFamily="34" charset="0"/>
              </a:rPr>
              <a:t>1</a:t>
            </a:r>
            <a:r>
              <a:rPr lang="en-US" sz="2400" b="1" baseline="30000" dirty="0" smtClean="0">
                <a:latin typeface="Arial Narrow" panose="020B0606020202030204" pitchFamily="34" charset="0"/>
              </a:rPr>
              <a:t>st</a:t>
            </a:r>
            <a:r>
              <a:rPr lang="en-US" sz="2400" b="1" dirty="0" smtClean="0">
                <a:latin typeface="Arial Narrow" panose="020B0606020202030204" pitchFamily="34" charset="0"/>
              </a:rPr>
              <a:t> Battalion, 691</a:t>
            </a:r>
            <a:r>
              <a:rPr lang="en-US" sz="2400" b="1" baseline="30000" dirty="0" smtClean="0">
                <a:latin typeface="Arial Narrow" panose="020B0606020202030204" pitchFamily="34" charset="0"/>
              </a:rPr>
              <a:t>st</a:t>
            </a:r>
            <a:r>
              <a:rPr lang="en-US" sz="2400" b="1" dirty="0" smtClean="0">
                <a:latin typeface="Arial Narrow" panose="020B0606020202030204" pitchFamily="34" charset="0"/>
              </a:rPr>
              <a:t> gives order:</a:t>
            </a:r>
            <a:endParaRPr lang="en-US" sz="2400" b="1" dirty="0">
              <a:latin typeface="Arial Narrow" panose="020B0606020202030204" pitchFamily="34" charset="0"/>
            </a:endParaRPr>
          </a:p>
          <a:p>
            <a:pPr algn="ctr"/>
            <a:r>
              <a:rPr lang="en-US" sz="2400" b="1" dirty="0">
                <a:latin typeface="Arial Narrow" panose="020B0606020202030204" pitchFamily="34" charset="0"/>
              </a:rPr>
              <a:t>Shoot the Jewish population in each company’s area of operation</a:t>
            </a:r>
          </a:p>
        </p:txBody>
      </p:sp>
      <p:sp>
        <p:nvSpPr>
          <p:cNvPr id="14" name="Bent-Up Arrow 13"/>
          <p:cNvSpPr/>
          <p:nvPr/>
        </p:nvSpPr>
        <p:spPr>
          <a:xfrm rot="10800000" flipH="1">
            <a:off x="6248400" y="3508678"/>
            <a:ext cx="1600200" cy="1247776"/>
          </a:xfrm>
          <a:prstGeom prst="bentUp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a:xfrm>
            <a:off x="6362700" y="6297915"/>
            <a:ext cx="2133600" cy="365125"/>
          </a:xfrm>
        </p:spPr>
        <p:txBody>
          <a:bodyPr/>
          <a:lstStyle/>
          <a:p>
            <a:pPr algn="r"/>
            <a:fld id="{EE2A51E3-7E3F-4EFA-9E98-4236DA68B2CE}" type="slidenum">
              <a:rPr lang="en-US" sz="830" smtClean="0">
                <a:solidFill>
                  <a:schemeClr val="tx1">
                    <a:lumMod val="50000"/>
                    <a:lumOff val="50000"/>
                  </a:schemeClr>
                </a:solidFill>
                <a:latin typeface="+mn-lt"/>
              </a:rPr>
              <a:pPr algn="r"/>
              <a:t>16</a:t>
            </a:fld>
            <a:endParaRPr lang="en-US" sz="830" dirty="0">
              <a:solidFill>
                <a:schemeClr val="tx1">
                  <a:lumMod val="50000"/>
                  <a:lumOff val="50000"/>
                </a:schemeClr>
              </a:solidFill>
              <a:latin typeface="+mn-lt"/>
            </a:endParaRPr>
          </a:p>
        </p:txBody>
      </p:sp>
    </p:spTree>
    <p:extLst>
      <p:ext uri="{BB962C8B-B14F-4D97-AF65-F5344CB8AC3E}">
        <p14:creationId xmlns:p14="http://schemas.microsoft.com/office/powerpoint/2010/main" val="398498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sz="6600" dirty="0" smtClean="0"/>
              <a:t>Discuss:</a:t>
            </a:r>
            <a:endParaRPr lang="en-US" sz="6600" dirty="0"/>
          </a:p>
        </p:txBody>
      </p:sp>
      <p:sp>
        <p:nvSpPr>
          <p:cNvPr id="8" name="Content Placeholder 7"/>
          <p:cNvSpPr>
            <a:spLocks noGrp="1"/>
          </p:cNvSpPr>
          <p:nvPr>
            <p:ph idx="1"/>
          </p:nvPr>
        </p:nvSpPr>
        <p:spPr/>
        <p:txBody>
          <a:bodyPr>
            <a:normAutofit/>
          </a:bodyPr>
          <a:lstStyle/>
          <a:p>
            <a:pPr fontAlgn="base"/>
            <a:r>
              <a:rPr lang="en-US" sz="3600" b="0" dirty="0" smtClean="0">
                <a:latin typeface="Arial Narrow" panose="020B0606020202030204" pitchFamily="34" charset="0"/>
              </a:rPr>
              <a:t>What </a:t>
            </a:r>
            <a:r>
              <a:rPr lang="en-US" sz="3600" b="0" dirty="0">
                <a:latin typeface="Arial Narrow" panose="020B0606020202030204" pitchFamily="34" charset="0"/>
              </a:rPr>
              <a:t>are the most </a:t>
            </a:r>
            <a:r>
              <a:rPr lang="en-US" sz="3600" dirty="0">
                <a:latin typeface="Arial Narrow" panose="020B0606020202030204" pitchFamily="34" charset="0"/>
              </a:rPr>
              <a:t>significant factors </a:t>
            </a:r>
            <a:r>
              <a:rPr lang="en-US" sz="3600" b="0" dirty="0" smtClean="0">
                <a:latin typeface="Arial Narrow" panose="020B0606020202030204" pitchFamily="34" charset="0"/>
              </a:rPr>
              <a:t>influencing </a:t>
            </a:r>
            <a:r>
              <a:rPr lang="en-US" sz="3600" b="0" dirty="0">
                <a:latin typeface="Arial Narrow" panose="020B0606020202030204" pitchFamily="34" charset="0"/>
              </a:rPr>
              <a:t>the changing responsibilities of this military battalion</a:t>
            </a:r>
            <a:r>
              <a:rPr lang="en-US" sz="3600" b="0" dirty="0" smtClean="0">
                <a:latin typeface="Arial Narrow" panose="020B0606020202030204" pitchFamily="34" charset="0"/>
              </a:rPr>
              <a:t>?</a:t>
            </a:r>
          </a:p>
          <a:p>
            <a:pPr marL="0" indent="0" fontAlgn="base">
              <a:buNone/>
            </a:pPr>
            <a:endParaRPr lang="en-US" sz="3600" b="0" dirty="0">
              <a:latin typeface="Arial Narrow" panose="020B0606020202030204" pitchFamily="34" charset="0"/>
            </a:endParaRPr>
          </a:p>
          <a:p>
            <a:pPr fontAlgn="base"/>
            <a:r>
              <a:rPr lang="en-US" sz="3600" b="0" dirty="0" smtClean="0">
                <a:latin typeface="Arial Narrow" panose="020B0606020202030204" pitchFamily="34" charset="0"/>
              </a:rPr>
              <a:t>What </a:t>
            </a:r>
            <a:r>
              <a:rPr lang="en-US" sz="3600" dirty="0">
                <a:latin typeface="Arial Narrow" panose="020B0606020202030204" pitchFamily="34" charset="0"/>
              </a:rPr>
              <a:t>discretion</a:t>
            </a:r>
            <a:r>
              <a:rPr lang="en-US" sz="3600" b="0" dirty="0">
                <a:latin typeface="Arial Narrow" panose="020B0606020202030204" pitchFamily="34" charset="0"/>
              </a:rPr>
              <a:t> do these company commanders have in responding to the order</a:t>
            </a:r>
            <a:r>
              <a:rPr lang="en-US" sz="3600" b="0" dirty="0" smtClean="0">
                <a:latin typeface="Arial Narrow" panose="020B0606020202030204" pitchFamily="34" charset="0"/>
              </a:rPr>
              <a:t>?</a:t>
            </a:r>
            <a:endParaRPr lang="en-US" sz="3600" b="0" dirty="0">
              <a:latin typeface="Arial Narrow" panose="020B0606020202030204" pitchFamily="34" charset="0"/>
            </a:endParaRPr>
          </a:p>
        </p:txBody>
      </p:sp>
      <p:sp>
        <p:nvSpPr>
          <p:cNvPr id="2" name="Slide Number Placeholder 1"/>
          <p:cNvSpPr>
            <a:spLocks noGrp="1"/>
          </p:cNvSpPr>
          <p:nvPr>
            <p:ph type="sldNum" sz="quarter" idx="12"/>
          </p:nvPr>
        </p:nvSpPr>
        <p:spPr>
          <a:xfrm>
            <a:off x="6324600" y="6294438"/>
            <a:ext cx="2133600" cy="365125"/>
          </a:xfrm>
        </p:spPr>
        <p:txBody>
          <a:bodyPr/>
          <a:lstStyle/>
          <a:p>
            <a:pPr algn="r"/>
            <a:fld id="{EE2A51E3-7E3F-4EFA-9E98-4236DA68B2CE}" type="slidenum">
              <a:rPr lang="en-US" sz="830" smtClean="0">
                <a:solidFill>
                  <a:schemeClr val="tx1">
                    <a:lumMod val="50000"/>
                    <a:lumOff val="50000"/>
                  </a:schemeClr>
                </a:solidFill>
                <a:latin typeface="+mn-lt"/>
              </a:rPr>
              <a:pPr algn="r"/>
              <a:t>17</a:t>
            </a:fld>
            <a:endParaRPr lang="en-US" sz="830" dirty="0">
              <a:solidFill>
                <a:schemeClr val="tx1">
                  <a:lumMod val="50000"/>
                  <a:lumOff val="50000"/>
                </a:schemeClr>
              </a:solidFill>
              <a:latin typeface="+mn-lt"/>
            </a:endParaRPr>
          </a:p>
        </p:txBody>
      </p:sp>
    </p:spTree>
    <p:extLst>
      <p:ext uri="{BB962C8B-B14F-4D97-AF65-F5344CB8AC3E}">
        <p14:creationId xmlns:p14="http://schemas.microsoft.com/office/powerpoint/2010/main" val="516041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ubtitle 2"/>
          <p:cNvSpPr>
            <a:spLocks noGrp="1"/>
          </p:cNvSpPr>
          <p:nvPr>
            <p:ph type="subTitle" idx="1"/>
          </p:nvPr>
        </p:nvSpPr>
        <p:spPr>
          <a:xfrm>
            <a:off x="-18738" y="16685"/>
            <a:ext cx="9144000" cy="870972"/>
          </a:xfrm>
        </p:spPr>
        <p:txBody>
          <a:bodyPr>
            <a:normAutofit/>
          </a:bodyPr>
          <a:lstStyle/>
          <a:p>
            <a:pPr algn="ctr"/>
            <a:r>
              <a:rPr lang="en-US" dirty="0">
                <a:solidFill>
                  <a:schemeClr val="tx1"/>
                </a:solidFill>
                <a:latin typeface="Arial Narrow" panose="020B0606020202030204" pitchFamily="34" charset="0"/>
              </a:rPr>
              <a:t>Verbal Order Issued</a:t>
            </a:r>
            <a:endParaRPr lang="en-US" dirty="0"/>
          </a:p>
          <a:p>
            <a:endParaRPr lang="en-US" dirty="0" smtClean="0"/>
          </a:p>
        </p:txBody>
      </p:sp>
      <p:sp>
        <p:nvSpPr>
          <p:cNvPr id="4" name="Subtitle 2"/>
          <p:cNvSpPr txBox="1">
            <a:spLocks/>
          </p:cNvSpPr>
          <p:nvPr/>
        </p:nvSpPr>
        <p:spPr>
          <a:xfrm>
            <a:off x="228600" y="5105400"/>
            <a:ext cx="2514600" cy="1143000"/>
          </a:xfrm>
          <a:prstGeom prst="rect">
            <a:avLst/>
          </a:prstGeom>
        </p:spPr>
        <p:txBody>
          <a:bodyPr>
            <a:noAutofit/>
          </a:bodyPr>
          <a:lstStyle/>
          <a:p>
            <a:pPr algn="ctr" fontAlgn="auto">
              <a:spcBef>
                <a:spcPct val="20000"/>
              </a:spcBef>
              <a:spcAft>
                <a:spcPts val="0"/>
              </a:spcAft>
              <a:buFont typeface="Arial" pitchFamily="34" charset="0"/>
              <a:buNone/>
              <a:defRPr/>
            </a:pPr>
            <a:r>
              <a:rPr lang="en-US" sz="2000" b="1" dirty="0" smtClean="0">
                <a:latin typeface="Arial Narrow" panose="020B0606020202030204" pitchFamily="34" charset="0"/>
              </a:rPr>
              <a:t>1</a:t>
            </a:r>
            <a:r>
              <a:rPr lang="en-US" sz="2000" b="1" baseline="30000" dirty="0" smtClean="0">
                <a:latin typeface="Arial Narrow" panose="020B0606020202030204" pitchFamily="34" charset="0"/>
              </a:rPr>
              <a:t>st</a:t>
            </a:r>
            <a:r>
              <a:rPr lang="en-US" sz="2000" b="1" dirty="0" smtClean="0">
                <a:latin typeface="Arial Narrow" panose="020B0606020202030204" pitchFamily="34" charset="0"/>
              </a:rPr>
              <a:t> Company </a:t>
            </a:r>
            <a:r>
              <a:rPr lang="en-US" sz="2000" b="1" dirty="0">
                <a:latin typeface="Arial Narrow" panose="020B0606020202030204" pitchFamily="34" charset="0"/>
              </a:rPr>
              <a:t>Commander </a:t>
            </a:r>
          </a:p>
          <a:p>
            <a:pPr algn="ctr" fontAlgn="auto">
              <a:spcBef>
                <a:spcPct val="20000"/>
              </a:spcBef>
              <a:spcAft>
                <a:spcPts val="0"/>
              </a:spcAft>
              <a:buFont typeface="Arial" pitchFamily="34" charset="0"/>
              <a:buNone/>
              <a:defRPr/>
            </a:pPr>
            <a:endParaRPr lang="en-US" sz="2400" b="1" dirty="0">
              <a:latin typeface="Arial Narrow" panose="020B0606020202030204" pitchFamily="34" charset="0"/>
            </a:endParaRPr>
          </a:p>
        </p:txBody>
      </p:sp>
      <p:sp>
        <p:nvSpPr>
          <p:cNvPr id="5" name="Subtitle 2"/>
          <p:cNvSpPr txBox="1">
            <a:spLocks/>
          </p:cNvSpPr>
          <p:nvPr/>
        </p:nvSpPr>
        <p:spPr>
          <a:xfrm>
            <a:off x="3048000" y="5105400"/>
            <a:ext cx="2819400" cy="1143000"/>
          </a:xfrm>
          <a:prstGeom prst="rect">
            <a:avLst/>
          </a:prstGeom>
        </p:spPr>
        <p:txBody>
          <a:bodyPr>
            <a:noAutofit/>
          </a:bodyPr>
          <a:lstStyle/>
          <a:p>
            <a:pPr algn="ctr" fontAlgn="auto">
              <a:spcBef>
                <a:spcPct val="20000"/>
              </a:spcBef>
              <a:spcAft>
                <a:spcPts val="0"/>
              </a:spcAft>
              <a:buFont typeface="Arial" pitchFamily="34" charset="0"/>
              <a:buNone/>
              <a:defRPr/>
            </a:pPr>
            <a:r>
              <a:rPr lang="en-US" sz="2000" b="1" dirty="0" smtClean="0">
                <a:solidFill>
                  <a:schemeClr val="accent6">
                    <a:lumMod val="75000"/>
                  </a:schemeClr>
                </a:solidFill>
                <a:latin typeface="Arial Narrow" panose="020B0606020202030204" pitchFamily="34" charset="0"/>
              </a:rPr>
              <a:t>2</a:t>
            </a:r>
            <a:r>
              <a:rPr lang="en-US" sz="2000" b="1" baseline="30000" dirty="0" smtClean="0">
                <a:solidFill>
                  <a:schemeClr val="accent6">
                    <a:lumMod val="75000"/>
                  </a:schemeClr>
                </a:solidFill>
                <a:latin typeface="Arial Narrow" panose="020B0606020202030204" pitchFamily="34" charset="0"/>
              </a:rPr>
              <a:t>nd</a:t>
            </a:r>
            <a:r>
              <a:rPr lang="en-US" sz="2000" b="1" dirty="0" smtClean="0">
                <a:solidFill>
                  <a:schemeClr val="accent6">
                    <a:lumMod val="75000"/>
                  </a:schemeClr>
                </a:solidFill>
                <a:latin typeface="Arial Narrow" panose="020B0606020202030204" pitchFamily="34" charset="0"/>
              </a:rPr>
              <a:t> Company Commander: Carries out order immediately</a:t>
            </a:r>
            <a:endParaRPr lang="en-US" sz="2000" b="1" dirty="0">
              <a:solidFill>
                <a:schemeClr val="accent6">
                  <a:lumMod val="75000"/>
                </a:schemeClr>
              </a:solidFill>
              <a:latin typeface="Arial Narrow" panose="020B0606020202030204" pitchFamily="34" charset="0"/>
            </a:endParaRPr>
          </a:p>
        </p:txBody>
      </p:sp>
      <p:sp>
        <p:nvSpPr>
          <p:cNvPr id="6" name="Subtitle 2"/>
          <p:cNvSpPr txBox="1">
            <a:spLocks/>
          </p:cNvSpPr>
          <p:nvPr/>
        </p:nvSpPr>
        <p:spPr>
          <a:xfrm>
            <a:off x="6248400" y="5105400"/>
            <a:ext cx="2590800" cy="1143000"/>
          </a:xfrm>
          <a:prstGeom prst="rect">
            <a:avLst/>
          </a:prstGeom>
        </p:spPr>
        <p:txBody>
          <a:bodyPr>
            <a:noAutofit/>
          </a:bodyPr>
          <a:lstStyle/>
          <a:p>
            <a:pPr algn="ctr" fontAlgn="auto">
              <a:spcBef>
                <a:spcPct val="20000"/>
              </a:spcBef>
              <a:spcAft>
                <a:spcPts val="0"/>
              </a:spcAft>
              <a:buFont typeface="Arial" pitchFamily="34" charset="0"/>
              <a:buNone/>
              <a:defRPr/>
            </a:pPr>
            <a:r>
              <a:rPr lang="en-US" sz="2000" b="1" dirty="0" smtClean="0">
                <a:latin typeface="Arial Narrow" panose="020B0606020202030204" pitchFamily="34" charset="0"/>
              </a:rPr>
              <a:t>3</a:t>
            </a:r>
            <a:r>
              <a:rPr lang="en-US" sz="2000" b="1" baseline="30000" dirty="0" smtClean="0">
                <a:latin typeface="Arial Narrow" panose="020B0606020202030204" pitchFamily="34" charset="0"/>
              </a:rPr>
              <a:t>rd</a:t>
            </a:r>
            <a:r>
              <a:rPr lang="en-US" sz="2000" b="1" dirty="0" smtClean="0">
                <a:latin typeface="Arial Narrow" panose="020B0606020202030204" pitchFamily="34" charset="0"/>
              </a:rPr>
              <a:t> Company </a:t>
            </a:r>
            <a:r>
              <a:rPr lang="en-US" sz="2000" b="1" dirty="0">
                <a:latin typeface="Arial Narrow" panose="020B0606020202030204" pitchFamily="34" charset="0"/>
              </a:rPr>
              <a:t>Commander </a:t>
            </a:r>
          </a:p>
          <a:p>
            <a:pPr algn="ctr" fontAlgn="auto">
              <a:spcBef>
                <a:spcPct val="20000"/>
              </a:spcBef>
              <a:spcAft>
                <a:spcPts val="0"/>
              </a:spcAft>
              <a:buFont typeface="Arial" pitchFamily="34" charset="0"/>
              <a:buNone/>
              <a:defRPr/>
            </a:pPr>
            <a:endParaRPr lang="en-US" sz="2400" b="1" dirty="0">
              <a:latin typeface="Arial Narrow" panose="020B0606020202030204" pitchFamily="34" charset="0"/>
            </a:endParaRPr>
          </a:p>
        </p:txBody>
      </p:sp>
      <p:sp>
        <p:nvSpPr>
          <p:cNvPr id="7" name="Down Arrow 6"/>
          <p:cNvSpPr/>
          <p:nvPr/>
        </p:nvSpPr>
        <p:spPr>
          <a:xfrm>
            <a:off x="1638300" y="1295400"/>
            <a:ext cx="5791200" cy="2971800"/>
          </a:xfrm>
          <a:prstGeom prst="downArrow">
            <a:avLst/>
          </a:prstGeom>
          <a:solidFill>
            <a:schemeClr val="bg1">
              <a:lumMod val="50000"/>
              <a:lumOff val="50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Bent-Up Arrow 8"/>
          <p:cNvSpPr/>
          <p:nvPr/>
        </p:nvSpPr>
        <p:spPr>
          <a:xfrm rot="10800000">
            <a:off x="1066800" y="3733800"/>
            <a:ext cx="2286000" cy="1143000"/>
          </a:xfrm>
          <a:prstGeom prst="bentUpArrow">
            <a:avLst/>
          </a:prstGeom>
          <a:solidFill>
            <a:schemeClr val="bg1">
              <a:lumMod val="50000"/>
              <a:lumOff val="50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Down Arrow 12"/>
          <p:cNvSpPr/>
          <p:nvPr/>
        </p:nvSpPr>
        <p:spPr>
          <a:xfrm>
            <a:off x="4191000" y="4343400"/>
            <a:ext cx="685800" cy="609600"/>
          </a:xfrm>
          <a:prstGeom prst="downArrow">
            <a:avLst/>
          </a:prstGeom>
          <a:solidFill>
            <a:schemeClr val="bg1">
              <a:lumMod val="50000"/>
              <a:lumOff val="50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Down Arrow 1"/>
          <p:cNvSpPr/>
          <p:nvPr/>
        </p:nvSpPr>
        <p:spPr>
          <a:xfrm>
            <a:off x="1828800" y="1023372"/>
            <a:ext cx="5334000" cy="3396228"/>
          </a:xfrm>
          <a:prstGeom prst="downArrow">
            <a:avLst>
              <a:gd name="adj1" fmla="val 50000"/>
              <a:gd name="adj2" fmla="val 5034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Bent-Up Arrow 9"/>
          <p:cNvSpPr/>
          <p:nvPr/>
        </p:nvSpPr>
        <p:spPr>
          <a:xfrm rot="10800000">
            <a:off x="1096719" y="3513959"/>
            <a:ext cx="1600200" cy="1247776"/>
          </a:xfrm>
          <a:prstGeom prst="bentUp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4152900" y="4495800"/>
            <a:ext cx="685800" cy="60960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1" name="TextBox 7"/>
          <p:cNvSpPr txBox="1">
            <a:spLocks noChangeArrowheads="1"/>
          </p:cNvSpPr>
          <p:nvPr/>
        </p:nvSpPr>
        <p:spPr bwMode="auto">
          <a:xfrm>
            <a:off x="3048000" y="1186352"/>
            <a:ext cx="2895600" cy="2677656"/>
          </a:xfrm>
          <a:prstGeom prst="rect">
            <a:avLst/>
          </a:prstGeom>
          <a:noFill/>
          <a:ln w="9525">
            <a:noFill/>
            <a:miter lim="800000"/>
            <a:headEnd/>
            <a:tailEnd/>
          </a:ln>
        </p:spPr>
        <p:txBody>
          <a:bodyPr>
            <a:spAutoFit/>
          </a:bodyPr>
          <a:lstStyle/>
          <a:p>
            <a:pPr algn="ctr"/>
            <a:r>
              <a:rPr lang="en-US" sz="2400" b="1" dirty="0">
                <a:latin typeface="Arial Narrow" panose="020B0606020202030204" pitchFamily="34" charset="0"/>
              </a:rPr>
              <a:t>Commander of </a:t>
            </a:r>
          </a:p>
          <a:p>
            <a:pPr algn="ctr"/>
            <a:r>
              <a:rPr lang="en-US" sz="2400" b="1" dirty="0">
                <a:latin typeface="Arial Narrow" panose="020B0606020202030204" pitchFamily="34" charset="0"/>
              </a:rPr>
              <a:t>1</a:t>
            </a:r>
            <a:r>
              <a:rPr lang="en-US" sz="2400" b="1" baseline="30000" dirty="0">
                <a:latin typeface="Arial Narrow" panose="020B0606020202030204" pitchFamily="34" charset="0"/>
              </a:rPr>
              <a:t>st</a:t>
            </a:r>
            <a:r>
              <a:rPr lang="en-US" sz="2400" b="1" dirty="0">
                <a:latin typeface="Arial Narrow" panose="020B0606020202030204" pitchFamily="34" charset="0"/>
              </a:rPr>
              <a:t> Battalion, 691</a:t>
            </a:r>
            <a:r>
              <a:rPr lang="en-US" sz="2400" b="1" baseline="30000" dirty="0">
                <a:latin typeface="Arial Narrow" panose="020B0606020202030204" pitchFamily="34" charset="0"/>
              </a:rPr>
              <a:t>st</a:t>
            </a:r>
            <a:r>
              <a:rPr lang="en-US" sz="2400" b="1" dirty="0">
                <a:latin typeface="Arial Narrow" panose="020B0606020202030204" pitchFamily="34" charset="0"/>
              </a:rPr>
              <a:t> gives order:</a:t>
            </a:r>
          </a:p>
          <a:p>
            <a:pPr algn="ctr"/>
            <a:r>
              <a:rPr lang="en-US" sz="2400" b="1" dirty="0">
                <a:latin typeface="Arial Narrow" panose="020B0606020202030204" pitchFamily="34" charset="0"/>
              </a:rPr>
              <a:t>Shoot the Jewish population in each company’s area of operation</a:t>
            </a:r>
          </a:p>
        </p:txBody>
      </p:sp>
      <p:sp>
        <p:nvSpPr>
          <p:cNvPr id="14" name="Bent-Up Arrow 13"/>
          <p:cNvSpPr/>
          <p:nvPr/>
        </p:nvSpPr>
        <p:spPr>
          <a:xfrm rot="10800000" flipH="1">
            <a:off x="6286500" y="3513959"/>
            <a:ext cx="1600200" cy="1247776"/>
          </a:xfrm>
          <a:prstGeom prst="bentUp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a:xfrm>
            <a:off x="6362700" y="6273034"/>
            <a:ext cx="2133600" cy="365125"/>
          </a:xfrm>
        </p:spPr>
        <p:txBody>
          <a:bodyPr/>
          <a:lstStyle/>
          <a:p>
            <a:pPr algn="r"/>
            <a:fld id="{EE2A51E3-7E3F-4EFA-9E98-4236DA68B2CE}" type="slidenum">
              <a:rPr lang="en-US" sz="830" smtClean="0">
                <a:solidFill>
                  <a:schemeClr val="tx1">
                    <a:lumMod val="50000"/>
                    <a:lumOff val="50000"/>
                  </a:schemeClr>
                </a:solidFill>
                <a:latin typeface="+mn-lt"/>
              </a:rPr>
              <a:pPr algn="r"/>
              <a:t>18</a:t>
            </a:fld>
            <a:endParaRPr lang="en-US" sz="830" dirty="0">
              <a:solidFill>
                <a:schemeClr val="tx1">
                  <a:lumMod val="50000"/>
                  <a:lumOff val="50000"/>
                </a:schemeClr>
              </a:solidFill>
              <a:latin typeface="+mn-lt"/>
            </a:endParaRPr>
          </a:p>
        </p:txBody>
      </p:sp>
    </p:spTree>
    <p:extLst>
      <p:ext uri="{BB962C8B-B14F-4D97-AF65-F5344CB8AC3E}">
        <p14:creationId xmlns:p14="http://schemas.microsoft.com/office/powerpoint/2010/main" val="1821442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ubtitle 2"/>
          <p:cNvSpPr>
            <a:spLocks noGrp="1"/>
          </p:cNvSpPr>
          <p:nvPr>
            <p:ph type="subTitle" idx="1"/>
          </p:nvPr>
        </p:nvSpPr>
        <p:spPr>
          <a:xfrm>
            <a:off x="0" y="0"/>
            <a:ext cx="9144000" cy="870972"/>
          </a:xfrm>
        </p:spPr>
        <p:txBody>
          <a:bodyPr>
            <a:normAutofit/>
          </a:bodyPr>
          <a:lstStyle/>
          <a:p>
            <a:pPr algn="ctr"/>
            <a:r>
              <a:rPr lang="en-US" dirty="0">
                <a:solidFill>
                  <a:schemeClr val="tx1"/>
                </a:solidFill>
                <a:latin typeface="Arial Narrow" panose="020B0606020202030204" pitchFamily="34" charset="0"/>
              </a:rPr>
              <a:t>Verbal Order Issued</a:t>
            </a:r>
            <a:endParaRPr lang="en-US" dirty="0"/>
          </a:p>
          <a:p>
            <a:endParaRPr lang="en-US" dirty="0" smtClean="0"/>
          </a:p>
        </p:txBody>
      </p:sp>
      <p:sp>
        <p:nvSpPr>
          <p:cNvPr id="4" name="Subtitle 2"/>
          <p:cNvSpPr txBox="1">
            <a:spLocks/>
          </p:cNvSpPr>
          <p:nvPr/>
        </p:nvSpPr>
        <p:spPr>
          <a:xfrm>
            <a:off x="228600" y="5105400"/>
            <a:ext cx="2514600" cy="1143000"/>
          </a:xfrm>
          <a:prstGeom prst="rect">
            <a:avLst/>
          </a:prstGeom>
        </p:spPr>
        <p:txBody>
          <a:bodyPr>
            <a:noAutofit/>
          </a:bodyPr>
          <a:lstStyle/>
          <a:p>
            <a:pPr algn="ctr" fontAlgn="auto">
              <a:spcBef>
                <a:spcPct val="20000"/>
              </a:spcBef>
              <a:spcAft>
                <a:spcPts val="0"/>
              </a:spcAft>
              <a:buFont typeface="Arial" pitchFamily="34" charset="0"/>
              <a:buNone/>
              <a:defRPr/>
            </a:pPr>
            <a:r>
              <a:rPr lang="en-US" sz="2000" b="1" dirty="0" smtClean="0">
                <a:latin typeface="Arial Narrow" panose="020B0606020202030204" pitchFamily="34" charset="0"/>
              </a:rPr>
              <a:t>1</a:t>
            </a:r>
            <a:r>
              <a:rPr lang="en-US" sz="2000" b="1" baseline="30000" dirty="0" smtClean="0">
                <a:latin typeface="Arial Narrow" panose="020B0606020202030204" pitchFamily="34" charset="0"/>
              </a:rPr>
              <a:t>st</a:t>
            </a:r>
            <a:r>
              <a:rPr lang="en-US" sz="2000" b="1" dirty="0" smtClean="0">
                <a:latin typeface="Arial Narrow" panose="020B0606020202030204" pitchFamily="34" charset="0"/>
              </a:rPr>
              <a:t> Company </a:t>
            </a:r>
            <a:r>
              <a:rPr lang="en-US" sz="2000" b="1" dirty="0">
                <a:latin typeface="Arial Narrow" panose="020B0606020202030204" pitchFamily="34" charset="0"/>
              </a:rPr>
              <a:t>Commander </a:t>
            </a:r>
          </a:p>
          <a:p>
            <a:pPr algn="ctr" fontAlgn="auto">
              <a:spcBef>
                <a:spcPct val="20000"/>
              </a:spcBef>
              <a:spcAft>
                <a:spcPts val="0"/>
              </a:spcAft>
              <a:buFont typeface="Arial" pitchFamily="34" charset="0"/>
              <a:buNone/>
              <a:defRPr/>
            </a:pPr>
            <a:endParaRPr lang="en-US" sz="2400" b="1" dirty="0">
              <a:latin typeface="Arial Narrow" panose="020B0606020202030204" pitchFamily="34" charset="0"/>
            </a:endParaRPr>
          </a:p>
        </p:txBody>
      </p:sp>
      <p:sp>
        <p:nvSpPr>
          <p:cNvPr id="5" name="Subtitle 2"/>
          <p:cNvSpPr txBox="1">
            <a:spLocks/>
          </p:cNvSpPr>
          <p:nvPr/>
        </p:nvSpPr>
        <p:spPr>
          <a:xfrm>
            <a:off x="3048000" y="5105400"/>
            <a:ext cx="2819400" cy="1143000"/>
          </a:xfrm>
          <a:prstGeom prst="rect">
            <a:avLst/>
          </a:prstGeom>
        </p:spPr>
        <p:txBody>
          <a:bodyPr>
            <a:noAutofit/>
          </a:bodyPr>
          <a:lstStyle/>
          <a:p>
            <a:pPr algn="ctr" fontAlgn="auto">
              <a:spcBef>
                <a:spcPct val="20000"/>
              </a:spcBef>
              <a:spcAft>
                <a:spcPts val="0"/>
              </a:spcAft>
              <a:buFont typeface="Arial" pitchFamily="34" charset="0"/>
              <a:buNone/>
              <a:defRPr/>
            </a:pPr>
            <a:r>
              <a:rPr lang="en-US" sz="2000" b="1" dirty="0" smtClean="0">
                <a:solidFill>
                  <a:schemeClr val="accent6">
                    <a:lumMod val="75000"/>
                  </a:schemeClr>
                </a:solidFill>
                <a:latin typeface="Arial Narrow" panose="020B0606020202030204" pitchFamily="34" charset="0"/>
              </a:rPr>
              <a:t>2</a:t>
            </a:r>
            <a:r>
              <a:rPr lang="en-US" sz="2000" b="1" baseline="30000" dirty="0" smtClean="0">
                <a:solidFill>
                  <a:schemeClr val="accent6">
                    <a:lumMod val="75000"/>
                  </a:schemeClr>
                </a:solidFill>
                <a:latin typeface="Arial Narrow" panose="020B0606020202030204" pitchFamily="34" charset="0"/>
              </a:rPr>
              <a:t>nd</a:t>
            </a:r>
            <a:r>
              <a:rPr lang="en-US" sz="2000" b="1" dirty="0" smtClean="0">
                <a:solidFill>
                  <a:schemeClr val="accent6">
                    <a:lumMod val="75000"/>
                  </a:schemeClr>
                </a:solidFill>
                <a:latin typeface="Arial Narrow" panose="020B0606020202030204" pitchFamily="34" charset="0"/>
              </a:rPr>
              <a:t> Company Commander: Carries out order immediately</a:t>
            </a:r>
            <a:endParaRPr lang="en-US" sz="2000" b="1" dirty="0">
              <a:solidFill>
                <a:schemeClr val="accent6">
                  <a:lumMod val="75000"/>
                </a:schemeClr>
              </a:solidFill>
              <a:latin typeface="Arial Narrow" panose="020B0606020202030204" pitchFamily="34" charset="0"/>
            </a:endParaRPr>
          </a:p>
        </p:txBody>
      </p:sp>
      <p:sp>
        <p:nvSpPr>
          <p:cNvPr id="6" name="Subtitle 2"/>
          <p:cNvSpPr txBox="1">
            <a:spLocks/>
          </p:cNvSpPr>
          <p:nvPr/>
        </p:nvSpPr>
        <p:spPr>
          <a:xfrm>
            <a:off x="6172200" y="4689395"/>
            <a:ext cx="2743200" cy="1143000"/>
          </a:xfrm>
          <a:prstGeom prst="rect">
            <a:avLst/>
          </a:prstGeom>
        </p:spPr>
        <p:txBody>
          <a:bodyPr>
            <a:noAutofit/>
          </a:bodyPr>
          <a:lstStyle/>
          <a:p>
            <a:pPr algn="ctr" fontAlgn="auto">
              <a:spcBef>
                <a:spcPct val="20000"/>
              </a:spcBef>
              <a:spcAft>
                <a:spcPts val="0"/>
              </a:spcAft>
              <a:buFont typeface="Arial" pitchFamily="34" charset="0"/>
              <a:buNone/>
              <a:defRPr/>
            </a:pPr>
            <a:r>
              <a:rPr lang="en-US" sz="2000" b="1" dirty="0" smtClean="0">
                <a:solidFill>
                  <a:schemeClr val="accent6">
                    <a:lumMod val="75000"/>
                  </a:schemeClr>
                </a:solidFill>
                <a:latin typeface="Arial Narrow" panose="020B0606020202030204" pitchFamily="34" charset="0"/>
              </a:rPr>
              <a:t>3</a:t>
            </a:r>
            <a:r>
              <a:rPr lang="en-US" sz="2000" b="1" baseline="30000" dirty="0" smtClean="0">
                <a:solidFill>
                  <a:schemeClr val="accent6">
                    <a:lumMod val="75000"/>
                  </a:schemeClr>
                </a:solidFill>
                <a:latin typeface="Arial Narrow" panose="020B0606020202030204" pitchFamily="34" charset="0"/>
              </a:rPr>
              <a:t>rd</a:t>
            </a:r>
            <a:r>
              <a:rPr lang="en-US" sz="2000" b="1" dirty="0" smtClean="0">
                <a:solidFill>
                  <a:schemeClr val="accent6">
                    <a:lumMod val="75000"/>
                  </a:schemeClr>
                </a:solidFill>
                <a:latin typeface="Arial Narrow" panose="020B0606020202030204" pitchFamily="34" charset="0"/>
              </a:rPr>
              <a:t> Company Commander: Receives </a:t>
            </a:r>
            <a:r>
              <a:rPr lang="en-US" sz="2000" b="1" dirty="0">
                <a:solidFill>
                  <a:schemeClr val="accent6">
                    <a:lumMod val="75000"/>
                  </a:schemeClr>
                </a:solidFill>
                <a:latin typeface="Arial Narrow" panose="020B0606020202030204" pitchFamily="34" charset="0"/>
              </a:rPr>
              <a:t>written </a:t>
            </a:r>
            <a:r>
              <a:rPr lang="en-US" sz="2000" b="1" dirty="0" smtClean="0">
                <a:solidFill>
                  <a:schemeClr val="accent6">
                    <a:lumMod val="75000"/>
                  </a:schemeClr>
                </a:solidFill>
                <a:latin typeface="Arial Narrow" panose="020B0606020202030204" pitchFamily="34" charset="0"/>
              </a:rPr>
              <a:t>verification; </a:t>
            </a:r>
            <a:r>
              <a:rPr lang="en-US" sz="2000" b="1" dirty="0" smtClean="0">
                <a:solidFill>
                  <a:schemeClr val="accent6">
                    <a:lumMod val="75000"/>
                  </a:schemeClr>
                </a:solidFill>
                <a:latin typeface="Arial Narrow" panose="020B0606020202030204" pitchFamily="34" charset="0"/>
              </a:rPr>
              <a:t>1st </a:t>
            </a:r>
            <a:r>
              <a:rPr lang="en-US" sz="2000" b="1" dirty="0" smtClean="0">
                <a:solidFill>
                  <a:schemeClr val="accent6">
                    <a:lumMod val="75000"/>
                  </a:schemeClr>
                </a:solidFill>
                <a:latin typeface="Arial Narrow" panose="020B0606020202030204" pitchFamily="34" charset="0"/>
              </a:rPr>
              <a:t>sergeant carries </a:t>
            </a:r>
            <a:r>
              <a:rPr lang="en-US" sz="2000" b="1" dirty="0">
                <a:solidFill>
                  <a:schemeClr val="accent6">
                    <a:lumMod val="75000"/>
                  </a:schemeClr>
                </a:solidFill>
                <a:latin typeface="Arial Narrow" panose="020B0606020202030204" pitchFamily="34" charset="0"/>
              </a:rPr>
              <a:t>out order</a:t>
            </a:r>
          </a:p>
          <a:p>
            <a:pPr algn="ctr" fontAlgn="auto">
              <a:spcBef>
                <a:spcPct val="20000"/>
              </a:spcBef>
              <a:spcAft>
                <a:spcPts val="0"/>
              </a:spcAft>
              <a:buFont typeface="Arial" pitchFamily="34" charset="0"/>
              <a:buNone/>
              <a:defRPr/>
            </a:pPr>
            <a:r>
              <a:rPr lang="en-US" sz="2400" b="1" dirty="0" smtClean="0">
                <a:latin typeface="Arial Narrow" panose="020B0606020202030204" pitchFamily="34" charset="0"/>
              </a:rPr>
              <a:t> </a:t>
            </a:r>
            <a:endParaRPr lang="en-US" sz="2400" b="1" dirty="0">
              <a:latin typeface="Arial Narrow" panose="020B0606020202030204" pitchFamily="34" charset="0"/>
            </a:endParaRPr>
          </a:p>
          <a:p>
            <a:pPr algn="ctr" fontAlgn="auto">
              <a:spcBef>
                <a:spcPct val="20000"/>
              </a:spcBef>
              <a:spcAft>
                <a:spcPts val="0"/>
              </a:spcAft>
              <a:buFont typeface="Arial" pitchFamily="34" charset="0"/>
              <a:buNone/>
              <a:defRPr/>
            </a:pPr>
            <a:endParaRPr lang="en-US" sz="2400" b="1" dirty="0">
              <a:latin typeface="Arial Narrow" panose="020B0606020202030204" pitchFamily="34" charset="0"/>
            </a:endParaRPr>
          </a:p>
        </p:txBody>
      </p:sp>
      <p:sp>
        <p:nvSpPr>
          <p:cNvPr id="7" name="Down Arrow 6"/>
          <p:cNvSpPr/>
          <p:nvPr/>
        </p:nvSpPr>
        <p:spPr>
          <a:xfrm>
            <a:off x="1638300" y="1295400"/>
            <a:ext cx="5791200" cy="2971800"/>
          </a:xfrm>
          <a:prstGeom prst="downArrow">
            <a:avLst/>
          </a:prstGeom>
          <a:solidFill>
            <a:schemeClr val="bg1">
              <a:lumMod val="50000"/>
              <a:lumOff val="50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Bent-Up Arrow 8"/>
          <p:cNvSpPr/>
          <p:nvPr/>
        </p:nvSpPr>
        <p:spPr>
          <a:xfrm rot="10800000">
            <a:off x="1066800" y="3733800"/>
            <a:ext cx="2286000" cy="1143000"/>
          </a:xfrm>
          <a:prstGeom prst="bentUpArrow">
            <a:avLst/>
          </a:prstGeom>
          <a:solidFill>
            <a:schemeClr val="bg1">
              <a:lumMod val="50000"/>
              <a:lumOff val="50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Down Arrow 12"/>
          <p:cNvSpPr/>
          <p:nvPr/>
        </p:nvSpPr>
        <p:spPr>
          <a:xfrm>
            <a:off x="4191000" y="4343400"/>
            <a:ext cx="685800" cy="609600"/>
          </a:xfrm>
          <a:prstGeom prst="downArrow">
            <a:avLst/>
          </a:prstGeom>
          <a:solidFill>
            <a:schemeClr val="bg1">
              <a:lumMod val="50000"/>
              <a:lumOff val="50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Down Arrow 1"/>
          <p:cNvSpPr/>
          <p:nvPr/>
        </p:nvSpPr>
        <p:spPr>
          <a:xfrm>
            <a:off x="1828800" y="1023372"/>
            <a:ext cx="5334000" cy="3396228"/>
          </a:xfrm>
          <a:prstGeom prst="downArrow">
            <a:avLst>
              <a:gd name="adj1" fmla="val 50000"/>
              <a:gd name="adj2" fmla="val 5034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Bent-Up Arrow 9"/>
          <p:cNvSpPr/>
          <p:nvPr/>
        </p:nvSpPr>
        <p:spPr>
          <a:xfrm rot="10800000">
            <a:off x="1096719" y="3513959"/>
            <a:ext cx="1600200" cy="1247776"/>
          </a:xfrm>
          <a:prstGeom prst="bentUp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4152900" y="4495800"/>
            <a:ext cx="685800" cy="60960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1" name="TextBox 7"/>
          <p:cNvSpPr txBox="1">
            <a:spLocks noChangeArrowheads="1"/>
          </p:cNvSpPr>
          <p:nvPr/>
        </p:nvSpPr>
        <p:spPr bwMode="auto">
          <a:xfrm>
            <a:off x="3048000" y="1165116"/>
            <a:ext cx="2895600" cy="2677656"/>
          </a:xfrm>
          <a:prstGeom prst="rect">
            <a:avLst/>
          </a:prstGeom>
          <a:noFill/>
          <a:ln w="9525">
            <a:noFill/>
            <a:miter lim="800000"/>
            <a:headEnd/>
            <a:tailEnd/>
          </a:ln>
        </p:spPr>
        <p:txBody>
          <a:bodyPr>
            <a:spAutoFit/>
          </a:bodyPr>
          <a:lstStyle/>
          <a:p>
            <a:pPr algn="ctr"/>
            <a:r>
              <a:rPr lang="en-US" sz="2400" b="1" dirty="0">
                <a:latin typeface="Arial Narrow" panose="020B0606020202030204" pitchFamily="34" charset="0"/>
              </a:rPr>
              <a:t>Commander of </a:t>
            </a:r>
          </a:p>
          <a:p>
            <a:pPr algn="ctr"/>
            <a:r>
              <a:rPr lang="en-US" sz="2400" b="1" dirty="0">
                <a:latin typeface="Arial Narrow" panose="020B0606020202030204" pitchFamily="34" charset="0"/>
              </a:rPr>
              <a:t>1</a:t>
            </a:r>
            <a:r>
              <a:rPr lang="en-US" sz="2400" b="1" baseline="30000" dirty="0">
                <a:latin typeface="Arial Narrow" panose="020B0606020202030204" pitchFamily="34" charset="0"/>
              </a:rPr>
              <a:t>st</a:t>
            </a:r>
            <a:r>
              <a:rPr lang="en-US" sz="2400" b="1" dirty="0">
                <a:latin typeface="Arial Narrow" panose="020B0606020202030204" pitchFamily="34" charset="0"/>
              </a:rPr>
              <a:t> Battalion, 691</a:t>
            </a:r>
            <a:r>
              <a:rPr lang="en-US" sz="2400" b="1" baseline="30000" dirty="0">
                <a:latin typeface="Arial Narrow" panose="020B0606020202030204" pitchFamily="34" charset="0"/>
              </a:rPr>
              <a:t>st</a:t>
            </a:r>
            <a:r>
              <a:rPr lang="en-US" sz="2400" b="1" dirty="0">
                <a:latin typeface="Arial Narrow" panose="020B0606020202030204" pitchFamily="34" charset="0"/>
              </a:rPr>
              <a:t> gives order:</a:t>
            </a:r>
          </a:p>
          <a:p>
            <a:pPr algn="ctr"/>
            <a:r>
              <a:rPr lang="en-US" sz="2400" b="1" dirty="0">
                <a:latin typeface="Arial Narrow" panose="020B0606020202030204" pitchFamily="34" charset="0"/>
              </a:rPr>
              <a:t>Shoot the Jewish population in each company’s area of operation</a:t>
            </a:r>
          </a:p>
        </p:txBody>
      </p:sp>
      <p:sp>
        <p:nvSpPr>
          <p:cNvPr id="14" name="Bent-Up Arrow 13"/>
          <p:cNvSpPr/>
          <p:nvPr/>
        </p:nvSpPr>
        <p:spPr>
          <a:xfrm rot="10800000" flipH="1">
            <a:off x="6248400" y="3513959"/>
            <a:ext cx="1600200" cy="1247776"/>
          </a:xfrm>
          <a:prstGeom prst="bentUp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a:xfrm>
            <a:off x="6362700" y="6303196"/>
            <a:ext cx="2133600" cy="365125"/>
          </a:xfrm>
        </p:spPr>
        <p:txBody>
          <a:bodyPr/>
          <a:lstStyle/>
          <a:p>
            <a:pPr algn="r"/>
            <a:fld id="{EE2A51E3-7E3F-4EFA-9E98-4236DA68B2CE}" type="slidenum">
              <a:rPr lang="en-US" sz="830" smtClean="0">
                <a:solidFill>
                  <a:schemeClr val="tx1">
                    <a:lumMod val="50000"/>
                    <a:lumOff val="50000"/>
                  </a:schemeClr>
                </a:solidFill>
                <a:latin typeface="+mn-lt"/>
              </a:rPr>
              <a:pPr algn="r"/>
              <a:t>19</a:t>
            </a:fld>
            <a:endParaRPr lang="en-US" sz="830" dirty="0">
              <a:solidFill>
                <a:schemeClr val="tx1">
                  <a:lumMod val="50000"/>
                  <a:lumOff val="50000"/>
                </a:schemeClr>
              </a:solidFill>
              <a:latin typeface="+mn-lt"/>
            </a:endParaRPr>
          </a:p>
        </p:txBody>
      </p:sp>
    </p:spTree>
    <p:extLst>
      <p:ext uri="{BB962C8B-B14F-4D97-AF65-F5344CB8AC3E}">
        <p14:creationId xmlns:p14="http://schemas.microsoft.com/office/powerpoint/2010/main" val="4288807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3600"/>
            <a:ext cx="9144000" cy="1905000"/>
          </a:xfrm>
        </p:spPr>
        <p:txBody>
          <a:bodyPr/>
          <a:lstStyle/>
          <a:p>
            <a:pPr algn="ctr">
              <a:lnSpc>
                <a:spcPts val="5700"/>
              </a:lnSpc>
            </a:pPr>
            <a:r>
              <a:rPr lang="en-US" dirty="0" smtClean="0">
                <a:cs typeface="Times New Roman" panose="02020603050405020304" pitchFamily="18" charset="0"/>
              </a:rPr>
              <a:t>	A </a:t>
            </a:r>
            <a:r>
              <a:rPr lang="en-US" dirty="0">
                <a:cs typeface="Times New Roman" panose="02020603050405020304" pitchFamily="18" charset="0"/>
              </a:rPr>
              <a:t>Wehrmacht Battalion </a:t>
            </a:r>
            <a:r>
              <a:rPr lang="en-US" dirty="0" smtClean="0">
                <a:cs typeface="Times New Roman" panose="02020603050405020304" pitchFamily="18" charset="0"/>
              </a:rPr>
              <a:t/>
            </a:r>
            <a:br>
              <a:rPr lang="en-US" dirty="0" smtClean="0">
                <a:cs typeface="Times New Roman" panose="02020603050405020304" pitchFamily="18" charset="0"/>
              </a:rPr>
            </a:br>
            <a:r>
              <a:rPr lang="en-US" dirty="0" smtClean="0">
                <a:cs typeface="Times New Roman" panose="02020603050405020304" pitchFamily="18" charset="0"/>
              </a:rPr>
              <a:t>and </a:t>
            </a:r>
            <a:r>
              <a:rPr lang="en-US" dirty="0">
                <a:cs typeface="Times New Roman" panose="02020603050405020304" pitchFamily="18" charset="0"/>
              </a:rPr>
              <a:t>its </a:t>
            </a:r>
            <a:r>
              <a:rPr lang="en-US" dirty="0" smtClean="0">
                <a:cs typeface="Times New Roman" panose="02020603050405020304" pitchFamily="18" charset="0"/>
              </a:rPr>
              <a:t>Orders, Fall </a:t>
            </a:r>
            <a:r>
              <a:rPr lang="en-US" dirty="0">
                <a:cs typeface="Times New Roman" panose="02020603050405020304" pitchFamily="18" charset="0"/>
              </a:rPr>
              <a:t>1941:</a:t>
            </a:r>
            <a:br>
              <a:rPr lang="en-US" dirty="0">
                <a:cs typeface="Times New Roman" panose="02020603050405020304" pitchFamily="18" charset="0"/>
              </a:rPr>
            </a:br>
            <a:r>
              <a:rPr lang="en-US" dirty="0">
                <a:cs typeface="Times New Roman" panose="02020603050405020304" pitchFamily="18" charset="0"/>
              </a:rPr>
              <a:t>A Case Study</a:t>
            </a:r>
            <a:endParaRPr lang="en-US" dirty="0"/>
          </a:p>
        </p:txBody>
      </p:sp>
      <p:sp>
        <p:nvSpPr>
          <p:cNvPr id="4" name="Slide Number Placeholder 3"/>
          <p:cNvSpPr>
            <a:spLocks noGrp="1"/>
          </p:cNvSpPr>
          <p:nvPr>
            <p:ph type="sldNum" sz="quarter" idx="12"/>
          </p:nvPr>
        </p:nvSpPr>
        <p:spPr/>
        <p:txBody>
          <a:bodyPr/>
          <a:lstStyle/>
          <a:p>
            <a:fld id="{EE2A51E3-7E3F-4EFA-9E98-4236DA68B2CE}" type="slidenum">
              <a:rPr lang="en-US" smtClean="0"/>
              <a:pPr/>
              <a:t>2</a:t>
            </a:fld>
            <a:endParaRPr lang="en-US"/>
          </a:p>
        </p:txBody>
      </p:sp>
      <p:sp>
        <p:nvSpPr>
          <p:cNvPr id="5" name="Footer Placeholder 4"/>
          <p:cNvSpPr>
            <a:spLocks noGrp="1"/>
          </p:cNvSpPr>
          <p:nvPr>
            <p:ph type="ftr" sz="quarter" idx="3"/>
          </p:nvPr>
        </p:nvSpPr>
        <p:spPr/>
        <p:txBody>
          <a:bodyPr/>
          <a:lstStyle/>
          <a:p>
            <a:r>
              <a:rPr lang="en-US" dirty="0" smtClean="0"/>
              <a:t>UNITED STATES HOLOCAUST MEMORIAL MUSEUM</a:t>
            </a:r>
            <a:endParaRPr lang="en-US" dirty="0"/>
          </a:p>
        </p:txBody>
      </p:sp>
    </p:spTree>
    <p:extLst>
      <p:ext uri="{BB962C8B-B14F-4D97-AF65-F5344CB8AC3E}">
        <p14:creationId xmlns:p14="http://schemas.microsoft.com/office/powerpoint/2010/main" val="2372872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ubtitle 2"/>
          <p:cNvSpPr>
            <a:spLocks noGrp="1"/>
          </p:cNvSpPr>
          <p:nvPr>
            <p:ph type="subTitle" idx="1"/>
          </p:nvPr>
        </p:nvSpPr>
        <p:spPr>
          <a:xfrm>
            <a:off x="0" y="0"/>
            <a:ext cx="9144000" cy="870972"/>
          </a:xfrm>
        </p:spPr>
        <p:txBody>
          <a:bodyPr>
            <a:normAutofit/>
          </a:bodyPr>
          <a:lstStyle/>
          <a:p>
            <a:pPr algn="ctr"/>
            <a:r>
              <a:rPr lang="en-US" dirty="0">
                <a:solidFill>
                  <a:schemeClr val="tx1"/>
                </a:solidFill>
                <a:latin typeface="Arial Narrow" panose="020B0606020202030204" pitchFamily="34" charset="0"/>
              </a:rPr>
              <a:t>Verbal Order Issued</a:t>
            </a:r>
            <a:endParaRPr lang="en-US" dirty="0"/>
          </a:p>
          <a:p>
            <a:endParaRPr lang="en-US" dirty="0" smtClean="0"/>
          </a:p>
        </p:txBody>
      </p:sp>
      <p:sp>
        <p:nvSpPr>
          <p:cNvPr id="4" name="Subtitle 2"/>
          <p:cNvSpPr txBox="1">
            <a:spLocks/>
          </p:cNvSpPr>
          <p:nvPr/>
        </p:nvSpPr>
        <p:spPr>
          <a:xfrm>
            <a:off x="-12491" y="4691613"/>
            <a:ext cx="2819400" cy="1143000"/>
          </a:xfrm>
          <a:prstGeom prst="rect">
            <a:avLst/>
          </a:prstGeom>
        </p:spPr>
        <p:txBody>
          <a:bodyPr>
            <a:noAutofit/>
          </a:bodyPr>
          <a:lstStyle/>
          <a:p>
            <a:pPr algn="ctr">
              <a:spcBef>
                <a:spcPct val="20000"/>
              </a:spcBef>
              <a:defRPr/>
            </a:pPr>
            <a:r>
              <a:rPr lang="en-US" sz="2000" b="1" dirty="0" smtClean="0">
                <a:solidFill>
                  <a:schemeClr val="accent6">
                    <a:lumMod val="75000"/>
                  </a:schemeClr>
                </a:solidFill>
                <a:latin typeface="Arial Narrow" panose="020B0606020202030204" pitchFamily="34" charset="0"/>
              </a:rPr>
              <a:t>1</a:t>
            </a:r>
            <a:r>
              <a:rPr lang="en-US" sz="2000" b="1" baseline="30000" dirty="0" smtClean="0">
                <a:solidFill>
                  <a:schemeClr val="accent6">
                    <a:lumMod val="75000"/>
                  </a:schemeClr>
                </a:solidFill>
                <a:latin typeface="Arial Narrow" panose="020B0606020202030204" pitchFamily="34" charset="0"/>
              </a:rPr>
              <a:t>st</a:t>
            </a:r>
            <a:r>
              <a:rPr lang="en-US" sz="2000" b="1" dirty="0" smtClean="0">
                <a:solidFill>
                  <a:schemeClr val="accent6">
                    <a:lumMod val="75000"/>
                  </a:schemeClr>
                </a:solidFill>
                <a:latin typeface="Arial Narrow" panose="020B0606020202030204" pitchFamily="34" charset="0"/>
              </a:rPr>
              <a:t> Company Commander: Refuses to carry out order: “Good German soldiers don’t dirty their hands with such things.”</a:t>
            </a:r>
          </a:p>
          <a:p>
            <a:pPr algn="ctr" fontAlgn="auto">
              <a:spcBef>
                <a:spcPct val="20000"/>
              </a:spcBef>
              <a:spcAft>
                <a:spcPts val="0"/>
              </a:spcAft>
              <a:buFont typeface="Arial" pitchFamily="34" charset="0"/>
              <a:buNone/>
              <a:defRPr/>
            </a:pPr>
            <a:r>
              <a:rPr lang="en-US" sz="2400" b="1" dirty="0" smtClean="0">
                <a:latin typeface="Arial Narrow" panose="020B0606020202030204" pitchFamily="34" charset="0"/>
              </a:rPr>
              <a:t> </a:t>
            </a:r>
          </a:p>
          <a:p>
            <a:pPr algn="ctr" fontAlgn="auto">
              <a:spcBef>
                <a:spcPct val="20000"/>
              </a:spcBef>
              <a:spcAft>
                <a:spcPts val="0"/>
              </a:spcAft>
              <a:buFont typeface="Arial" pitchFamily="34" charset="0"/>
              <a:buNone/>
              <a:defRPr/>
            </a:pPr>
            <a:endParaRPr lang="en-US" sz="2400" b="1" dirty="0">
              <a:latin typeface="Arial Narrow" panose="020B0606020202030204" pitchFamily="34" charset="0"/>
            </a:endParaRPr>
          </a:p>
        </p:txBody>
      </p:sp>
      <p:sp>
        <p:nvSpPr>
          <p:cNvPr id="5" name="Subtitle 2"/>
          <p:cNvSpPr txBox="1">
            <a:spLocks/>
          </p:cNvSpPr>
          <p:nvPr/>
        </p:nvSpPr>
        <p:spPr>
          <a:xfrm>
            <a:off x="3048000" y="5105400"/>
            <a:ext cx="2819400" cy="1143000"/>
          </a:xfrm>
          <a:prstGeom prst="rect">
            <a:avLst/>
          </a:prstGeom>
        </p:spPr>
        <p:txBody>
          <a:bodyPr>
            <a:noAutofit/>
          </a:bodyPr>
          <a:lstStyle/>
          <a:p>
            <a:pPr algn="ctr" fontAlgn="auto">
              <a:spcBef>
                <a:spcPct val="20000"/>
              </a:spcBef>
              <a:spcAft>
                <a:spcPts val="0"/>
              </a:spcAft>
              <a:buFont typeface="Arial" pitchFamily="34" charset="0"/>
              <a:buNone/>
              <a:defRPr/>
            </a:pPr>
            <a:r>
              <a:rPr lang="en-US" sz="2000" b="1" dirty="0" smtClean="0">
                <a:solidFill>
                  <a:schemeClr val="accent6">
                    <a:lumMod val="75000"/>
                  </a:schemeClr>
                </a:solidFill>
                <a:latin typeface="Arial Narrow" panose="020B0606020202030204" pitchFamily="34" charset="0"/>
              </a:rPr>
              <a:t>2</a:t>
            </a:r>
            <a:r>
              <a:rPr lang="en-US" sz="2000" b="1" baseline="30000" dirty="0" smtClean="0">
                <a:solidFill>
                  <a:schemeClr val="accent6">
                    <a:lumMod val="75000"/>
                  </a:schemeClr>
                </a:solidFill>
                <a:latin typeface="Arial Narrow" panose="020B0606020202030204" pitchFamily="34" charset="0"/>
              </a:rPr>
              <a:t>nd</a:t>
            </a:r>
            <a:r>
              <a:rPr lang="en-US" sz="2000" b="1" dirty="0" smtClean="0">
                <a:solidFill>
                  <a:schemeClr val="accent6">
                    <a:lumMod val="75000"/>
                  </a:schemeClr>
                </a:solidFill>
                <a:latin typeface="Arial Narrow" panose="020B0606020202030204" pitchFamily="34" charset="0"/>
              </a:rPr>
              <a:t> Company Commander: Carries out order immediately</a:t>
            </a:r>
            <a:endParaRPr lang="en-US" sz="2000" b="1" dirty="0">
              <a:solidFill>
                <a:schemeClr val="accent6">
                  <a:lumMod val="75000"/>
                </a:schemeClr>
              </a:solidFill>
              <a:latin typeface="Arial Narrow" panose="020B0606020202030204" pitchFamily="34" charset="0"/>
            </a:endParaRPr>
          </a:p>
        </p:txBody>
      </p:sp>
      <p:sp>
        <p:nvSpPr>
          <p:cNvPr id="6" name="Subtitle 2"/>
          <p:cNvSpPr txBox="1">
            <a:spLocks/>
          </p:cNvSpPr>
          <p:nvPr/>
        </p:nvSpPr>
        <p:spPr>
          <a:xfrm>
            <a:off x="6172200" y="4691628"/>
            <a:ext cx="2743200" cy="1143000"/>
          </a:xfrm>
          <a:prstGeom prst="rect">
            <a:avLst/>
          </a:prstGeom>
        </p:spPr>
        <p:txBody>
          <a:bodyPr>
            <a:noAutofit/>
          </a:bodyPr>
          <a:lstStyle/>
          <a:p>
            <a:pPr algn="ctr" fontAlgn="auto">
              <a:spcBef>
                <a:spcPct val="20000"/>
              </a:spcBef>
              <a:spcAft>
                <a:spcPts val="0"/>
              </a:spcAft>
              <a:buFont typeface="Arial" pitchFamily="34" charset="0"/>
              <a:buNone/>
              <a:defRPr/>
            </a:pPr>
            <a:r>
              <a:rPr lang="en-US" sz="2000" b="1" dirty="0">
                <a:solidFill>
                  <a:schemeClr val="accent6">
                    <a:lumMod val="75000"/>
                  </a:schemeClr>
                </a:solidFill>
                <a:latin typeface="Arial Narrow" panose="020B0606020202030204" pitchFamily="34" charset="0"/>
              </a:rPr>
              <a:t>3</a:t>
            </a:r>
            <a:r>
              <a:rPr lang="en-US" sz="2000" b="1" baseline="30000" dirty="0">
                <a:solidFill>
                  <a:schemeClr val="accent6">
                    <a:lumMod val="75000"/>
                  </a:schemeClr>
                </a:solidFill>
                <a:latin typeface="Arial Narrow" panose="020B0606020202030204" pitchFamily="34" charset="0"/>
              </a:rPr>
              <a:t>rd</a:t>
            </a:r>
            <a:r>
              <a:rPr lang="en-US" sz="2000" b="1" dirty="0">
                <a:solidFill>
                  <a:schemeClr val="accent6">
                    <a:lumMod val="75000"/>
                  </a:schemeClr>
                </a:solidFill>
                <a:latin typeface="Arial Narrow" panose="020B0606020202030204" pitchFamily="34" charset="0"/>
              </a:rPr>
              <a:t> Company Commander: Receives written verification</a:t>
            </a:r>
            <a:r>
              <a:rPr lang="en-US" sz="2000" b="1">
                <a:solidFill>
                  <a:schemeClr val="accent6">
                    <a:lumMod val="75000"/>
                  </a:schemeClr>
                </a:solidFill>
                <a:latin typeface="Arial Narrow" panose="020B0606020202030204" pitchFamily="34" charset="0"/>
              </a:rPr>
              <a:t>; </a:t>
            </a:r>
            <a:r>
              <a:rPr lang="en-US" sz="2000" b="1" smtClean="0">
                <a:solidFill>
                  <a:schemeClr val="accent6">
                    <a:lumMod val="75000"/>
                  </a:schemeClr>
                </a:solidFill>
                <a:latin typeface="Arial Narrow" panose="020B0606020202030204" pitchFamily="34" charset="0"/>
              </a:rPr>
              <a:t>1st </a:t>
            </a:r>
            <a:r>
              <a:rPr lang="en-US" sz="2000" b="1" dirty="0">
                <a:solidFill>
                  <a:schemeClr val="accent6">
                    <a:lumMod val="75000"/>
                  </a:schemeClr>
                </a:solidFill>
                <a:latin typeface="Arial Narrow" panose="020B0606020202030204" pitchFamily="34" charset="0"/>
              </a:rPr>
              <a:t>sergeant carries out order</a:t>
            </a:r>
          </a:p>
          <a:p>
            <a:pPr algn="ctr" fontAlgn="auto">
              <a:spcBef>
                <a:spcPct val="20000"/>
              </a:spcBef>
              <a:spcAft>
                <a:spcPts val="0"/>
              </a:spcAft>
              <a:buFont typeface="Arial" pitchFamily="34" charset="0"/>
              <a:buNone/>
              <a:defRPr/>
            </a:pPr>
            <a:r>
              <a:rPr lang="en-US" sz="2400" b="1" dirty="0" smtClean="0">
                <a:latin typeface="Arial Narrow" panose="020B0606020202030204" pitchFamily="34" charset="0"/>
              </a:rPr>
              <a:t> </a:t>
            </a:r>
            <a:endParaRPr lang="en-US" sz="2400" b="1" dirty="0">
              <a:latin typeface="Arial Narrow" panose="020B0606020202030204" pitchFamily="34" charset="0"/>
            </a:endParaRPr>
          </a:p>
          <a:p>
            <a:pPr algn="ctr" fontAlgn="auto">
              <a:spcBef>
                <a:spcPct val="20000"/>
              </a:spcBef>
              <a:spcAft>
                <a:spcPts val="0"/>
              </a:spcAft>
              <a:buFont typeface="Arial" pitchFamily="34" charset="0"/>
              <a:buNone/>
              <a:defRPr/>
            </a:pPr>
            <a:endParaRPr lang="en-US" sz="2400" b="1" dirty="0">
              <a:latin typeface="Arial Narrow" panose="020B0606020202030204" pitchFamily="34" charset="0"/>
            </a:endParaRPr>
          </a:p>
        </p:txBody>
      </p:sp>
      <p:sp>
        <p:nvSpPr>
          <p:cNvPr id="7" name="Down Arrow 6"/>
          <p:cNvSpPr/>
          <p:nvPr/>
        </p:nvSpPr>
        <p:spPr>
          <a:xfrm>
            <a:off x="1638300" y="1295400"/>
            <a:ext cx="5791200" cy="2971800"/>
          </a:xfrm>
          <a:prstGeom prst="downArrow">
            <a:avLst/>
          </a:prstGeom>
          <a:solidFill>
            <a:schemeClr val="bg1">
              <a:lumMod val="50000"/>
              <a:lumOff val="50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Bent-Up Arrow 8"/>
          <p:cNvSpPr/>
          <p:nvPr/>
        </p:nvSpPr>
        <p:spPr>
          <a:xfrm rot="10800000">
            <a:off x="1066800" y="3733800"/>
            <a:ext cx="2286000" cy="1143000"/>
          </a:xfrm>
          <a:prstGeom prst="bentUpArrow">
            <a:avLst/>
          </a:prstGeom>
          <a:solidFill>
            <a:schemeClr val="bg1">
              <a:lumMod val="50000"/>
              <a:lumOff val="50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Down Arrow 12"/>
          <p:cNvSpPr/>
          <p:nvPr/>
        </p:nvSpPr>
        <p:spPr>
          <a:xfrm>
            <a:off x="4191000" y="4343400"/>
            <a:ext cx="685800" cy="609600"/>
          </a:xfrm>
          <a:prstGeom prst="downArrow">
            <a:avLst/>
          </a:prstGeom>
          <a:solidFill>
            <a:schemeClr val="bg1">
              <a:lumMod val="50000"/>
              <a:lumOff val="50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Down Arrow 1"/>
          <p:cNvSpPr/>
          <p:nvPr/>
        </p:nvSpPr>
        <p:spPr>
          <a:xfrm>
            <a:off x="1828800" y="1023372"/>
            <a:ext cx="5334000" cy="3396228"/>
          </a:xfrm>
          <a:prstGeom prst="downArrow">
            <a:avLst>
              <a:gd name="adj1" fmla="val 50000"/>
              <a:gd name="adj2" fmla="val 5034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Bent-Up Arrow 9"/>
          <p:cNvSpPr/>
          <p:nvPr/>
        </p:nvSpPr>
        <p:spPr>
          <a:xfrm rot="10800000">
            <a:off x="1096719" y="3513959"/>
            <a:ext cx="1600200" cy="1247776"/>
          </a:xfrm>
          <a:prstGeom prst="bentUp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4152900" y="4495800"/>
            <a:ext cx="685800" cy="60960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1" name="TextBox 7"/>
          <p:cNvSpPr txBox="1">
            <a:spLocks noChangeArrowheads="1"/>
          </p:cNvSpPr>
          <p:nvPr/>
        </p:nvSpPr>
        <p:spPr bwMode="auto">
          <a:xfrm>
            <a:off x="3048000" y="1143000"/>
            <a:ext cx="2895600" cy="2677656"/>
          </a:xfrm>
          <a:prstGeom prst="rect">
            <a:avLst/>
          </a:prstGeom>
          <a:noFill/>
          <a:ln w="9525">
            <a:noFill/>
            <a:miter lim="800000"/>
            <a:headEnd/>
            <a:tailEnd/>
          </a:ln>
        </p:spPr>
        <p:txBody>
          <a:bodyPr>
            <a:spAutoFit/>
          </a:bodyPr>
          <a:lstStyle/>
          <a:p>
            <a:pPr algn="ctr"/>
            <a:r>
              <a:rPr lang="en-US" sz="2400" b="1" dirty="0">
                <a:latin typeface="Arial Narrow" panose="020B0606020202030204" pitchFamily="34" charset="0"/>
              </a:rPr>
              <a:t>Commander of </a:t>
            </a:r>
          </a:p>
          <a:p>
            <a:pPr algn="ctr"/>
            <a:r>
              <a:rPr lang="en-US" sz="2400" b="1" dirty="0">
                <a:latin typeface="Arial Narrow" panose="020B0606020202030204" pitchFamily="34" charset="0"/>
              </a:rPr>
              <a:t>1</a:t>
            </a:r>
            <a:r>
              <a:rPr lang="en-US" sz="2400" b="1" baseline="30000" dirty="0">
                <a:latin typeface="Arial Narrow" panose="020B0606020202030204" pitchFamily="34" charset="0"/>
              </a:rPr>
              <a:t>st</a:t>
            </a:r>
            <a:r>
              <a:rPr lang="en-US" sz="2400" b="1" dirty="0">
                <a:latin typeface="Arial Narrow" panose="020B0606020202030204" pitchFamily="34" charset="0"/>
              </a:rPr>
              <a:t> Battalion, 691</a:t>
            </a:r>
            <a:r>
              <a:rPr lang="en-US" sz="2400" b="1" baseline="30000" dirty="0">
                <a:latin typeface="Arial Narrow" panose="020B0606020202030204" pitchFamily="34" charset="0"/>
              </a:rPr>
              <a:t>st</a:t>
            </a:r>
            <a:r>
              <a:rPr lang="en-US" sz="2400" b="1" dirty="0">
                <a:latin typeface="Arial Narrow" panose="020B0606020202030204" pitchFamily="34" charset="0"/>
              </a:rPr>
              <a:t> gives order:</a:t>
            </a:r>
          </a:p>
          <a:p>
            <a:pPr algn="ctr"/>
            <a:r>
              <a:rPr lang="en-US" sz="2400" b="1" dirty="0">
                <a:latin typeface="Arial Narrow" panose="020B0606020202030204" pitchFamily="34" charset="0"/>
              </a:rPr>
              <a:t>Shoot the Jewish population in each company’s area of operation</a:t>
            </a:r>
          </a:p>
        </p:txBody>
      </p:sp>
      <p:sp>
        <p:nvSpPr>
          <p:cNvPr id="14" name="Bent-Up Arrow 13"/>
          <p:cNvSpPr/>
          <p:nvPr/>
        </p:nvSpPr>
        <p:spPr>
          <a:xfrm rot="10800000" flipH="1">
            <a:off x="6248400" y="3508678"/>
            <a:ext cx="1600200" cy="1247776"/>
          </a:xfrm>
          <a:prstGeom prst="bentUp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a:xfrm>
            <a:off x="6362700" y="6297915"/>
            <a:ext cx="2133600" cy="365125"/>
          </a:xfrm>
        </p:spPr>
        <p:txBody>
          <a:bodyPr/>
          <a:lstStyle/>
          <a:p>
            <a:pPr algn="r"/>
            <a:fld id="{EE2A51E3-7E3F-4EFA-9E98-4236DA68B2CE}" type="slidenum">
              <a:rPr lang="en-US" sz="830" smtClean="0">
                <a:solidFill>
                  <a:schemeClr val="tx1">
                    <a:lumMod val="50000"/>
                    <a:lumOff val="50000"/>
                  </a:schemeClr>
                </a:solidFill>
                <a:latin typeface="+mn-lt"/>
              </a:rPr>
              <a:pPr algn="r"/>
              <a:t>20</a:t>
            </a:fld>
            <a:endParaRPr lang="en-US" sz="830" dirty="0">
              <a:solidFill>
                <a:schemeClr val="tx1">
                  <a:lumMod val="50000"/>
                  <a:lumOff val="50000"/>
                </a:schemeClr>
              </a:solidFill>
              <a:latin typeface="+mn-lt"/>
            </a:endParaRPr>
          </a:p>
        </p:txBody>
      </p:sp>
    </p:spTree>
    <p:extLst>
      <p:ext uri="{BB962C8B-B14F-4D97-AF65-F5344CB8AC3E}">
        <p14:creationId xmlns:p14="http://schemas.microsoft.com/office/powerpoint/2010/main" val="39450433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0"/>
            <a:ext cx="9144000" cy="4154984"/>
          </a:xfrm>
          <a:prstGeom prst="rect">
            <a:avLst/>
          </a:prstGeom>
        </p:spPr>
        <p:txBody>
          <a:bodyPr wrap="square">
            <a:spAutoFit/>
          </a:bodyPr>
          <a:lstStyle/>
          <a:p>
            <a:pPr algn="ctr"/>
            <a:r>
              <a:rPr lang="en-US" sz="6600" b="1" dirty="0" smtClean="0">
                <a:latin typeface="Arial Narrow" panose="020B0606020202030204" pitchFamily="34" charset="0"/>
                <a:cs typeface="Times New Roman" charset="0"/>
              </a:rPr>
              <a:t>How does this case study help us to better understand the events of the Holocaust? </a:t>
            </a:r>
            <a:endParaRPr lang="en-US" sz="6600" b="1" dirty="0">
              <a:latin typeface="Arial Narrow" panose="020B0606020202030204" pitchFamily="34" charset="0"/>
              <a:cs typeface="Times New Roman" charset="0"/>
            </a:endParaRPr>
          </a:p>
        </p:txBody>
      </p:sp>
      <p:sp>
        <p:nvSpPr>
          <p:cNvPr id="3" name="Slide Number Placeholder 2"/>
          <p:cNvSpPr>
            <a:spLocks noGrp="1"/>
          </p:cNvSpPr>
          <p:nvPr>
            <p:ph type="sldNum" sz="quarter" idx="12"/>
          </p:nvPr>
        </p:nvSpPr>
        <p:spPr>
          <a:xfrm>
            <a:off x="6400800" y="6324600"/>
            <a:ext cx="2133600" cy="365125"/>
          </a:xfrm>
        </p:spPr>
        <p:txBody>
          <a:bodyPr/>
          <a:lstStyle/>
          <a:p>
            <a:pPr algn="r"/>
            <a:fld id="{C6C71278-CDE7-4A9C-B90F-023D883598FD}" type="slidenum">
              <a:rPr lang="en-US" sz="830" smtClean="0">
                <a:solidFill>
                  <a:schemeClr val="tx1">
                    <a:lumMod val="50000"/>
                    <a:lumOff val="50000"/>
                  </a:schemeClr>
                </a:solidFill>
                <a:latin typeface="+mn-lt"/>
              </a:rPr>
              <a:pPr algn="r"/>
              <a:t>21</a:t>
            </a:fld>
            <a:endParaRPr lang="en-US" sz="830" dirty="0">
              <a:solidFill>
                <a:schemeClr val="tx1">
                  <a:lumMod val="50000"/>
                  <a:lumOff val="50000"/>
                </a:schemeClr>
              </a:solidFill>
              <a:latin typeface="+mn-lt"/>
            </a:endParaRPr>
          </a:p>
        </p:txBody>
      </p:sp>
    </p:spTree>
    <p:extLst>
      <p:ext uri="{BB962C8B-B14F-4D97-AF65-F5344CB8AC3E}">
        <p14:creationId xmlns:p14="http://schemas.microsoft.com/office/powerpoint/2010/main" val="12585652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2057399"/>
          </a:xfrm>
        </p:spPr>
        <p:txBody>
          <a:bodyPr>
            <a:noAutofit/>
          </a:bodyPr>
          <a:lstStyle/>
          <a:p>
            <a:pPr marL="0" indent="0" algn="ctr">
              <a:buNone/>
            </a:pPr>
            <a:r>
              <a:rPr lang="en-US" sz="6600" b="1" dirty="0" smtClean="0">
                <a:latin typeface="Arial Narrow" panose="020B0606020202030204" pitchFamily="34" charset="0"/>
              </a:rPr>
              <a:t>What are the implications of </a:t>
            </a:r>
            <a:r>
              <a:rPr lang="en-US" sz="6600" b="1" dirty="0">
                <a:latin typeface="Arial Narrow" panose="020B0606020202030204" pitchFamily="34" charset="0"/>
              </a:rPr>
              <a:t>this case study </a:t>
            </a:r>
            <a:r>
              <a:rPr lang="en-US" sz="6600" b="1" dirty="0" smtClean="0">
                <a:latin typeface="Arial Narrow" panose="020B0606020202030204" pitchFamily="34" charset="0"/>
              </a:rPr>
              <a:t>for military </a:t>
            </a:r>
            <a:r>
              <a:rPr lang="en-US" sz="6600" b="1" dirty="0">
                <a:latin typeface="Arial Narrow" panose="020B0606020202030204" pitchFamily="34" charset="0"/>
              </a:rPr>
              <a:t>officers today</a:t>
            </a:r>
            <a:r>
              <a:rPr lang="en-US" sz="6600" b="1" dirty="0" smtClean="0">
                <a:latin typeface="Arial Narrow" panose="020B0606020202030204" pitchFamily="34" charset="0"/>
              </a:rPr>
              <a:t>?</a:t>
            </a:r>
            <a:endParaRPr lang="en-US" sz="6600" b="1" dirty="0">
              <a:latin typeface="Arial Narrow" panose="020B0606020202030204" pitchFamily="34" charset="0"/>
            </a:endParaRPr>
          </a:p>
        </p:txBody>
      </p:sp>
      <p:sp>
        <p:nvSpPr>
          <p:cNvPr id="5" name="Slide Number Placeholder 4"/>
          <p:cNvSpPr>
            <a:spLocks noGrp="1"/>
          </p:cNvSpPr>
          <p:nvPr>
            <p:ph type="sldNum" sz="quarter" idx="12"/>
          </p:nvPr>
        </p:nvSpPr>
        <p:spPr/>
        <p:txBody>
          <a:bodyPr/>
          <a:lstStyle/>
          <a:p>
            <a:fld id="{18C71DC5-D00E-45AB-B94D-B2E83E5ECE42}" type="slidenum">
              <a:rPr lang="en-US" smtClean="0"/>
              <a:pPr/>
              <a:t>22</a:t>
            </a:fld>
            <a:endParaRPr lang="en-US"/>
          </a:p>
        </p:txBody>
      </p:sp>
    </p:spTree>
    <p:extLst>
      <p:ext uri="{BB962C8B-B14F-4D97-AF65-F5344CB8AC3E}">
        <p14:creationId xmlns:p14="http://schemas.microsoft.com/office/powerpoint/2010/main" val="38783468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2819399"/>
          </a:xfrm>
        </p:spPr>
        <p:txBody>
          <a:bodyPr>
            <a:noAutofit/>
          </a:bodyPr>
          <a:lstStyle/>
          <a:p>
            <a:pPr marL="0" indent="0" algn="ctr">
              <a:buNone/>
            </a:pPr>
            <a:r>
              <a:rPr lang="en-US" sz="6600" b="1" dirty="0" smtClean="0">
                <a:solidFill>
                  <a:srgbClr val="000000"/>
                </a:solidFill>
                <a:latin typeface="Arial Narrow" panose="020B0606020202030204" pitchFamily="34" charset="0"/>
              </a:rPr>
              <a:t>What </a:t>
            </a:r>
            <a:r>
              <a:rPr lang="en-US" sz="6600" b="1" dirty="0">
                <a:solidFill>
                  <a:srgbClr val="000000"/>
                </a:solidFill>
                <a:latin typeface="Arial Narrow" panose="020B0606020202030204" pitchFamily="34" charset="0"/>
              </a:rPr>
              <a:t>questions </a:t>
            </a:r>
            <a:r>
              <a:rPr lang="en-US" sz="6600" b="1" dirty="0" smtClean="0">
                <a:solidFill>
                  <a:srgbClr val="000000"/>
                </a:solidFill>
                <a:latin typeface="Arial Narrow" panose="020B0606020202030204" pitchFamily="34" charset="0"/>
              </a:rPr>
              <a:t>does it raise </a:t>
            </a:r>
            <a:r>
              <a:rPr lang="en-US" sz="6600" b="1" dirty="0">
                <a:solidFill>
                  <a:srgbClr val="000000"/>
                </a:solidFill>
                <a:latin typeface="Arial Narrow" panose="020B0606020202030204" pitchFamily="34" charset="0"/>
              </a:rPr>
              <a:t>about possible pressures on and motivations of commanding </a:t>
            </a:r>
            <a:r>
              <a:rPr lang="en-US" sz="6600" b="1" dirty="0" smtClean="0">
                <a:solidFill>
                  <a:srgbClr val="000000"/>
                </a:solidFill>
                <a:latin typeface="Arial Narrow" panose="020B0606020202030204" pitchFamily="34" charset="0"/>
              </a:rPr>
              <a:t>officers and their units?</a:t>
            </a:r>
            <a:endParaRPr lang="en-US" sz="6600" b="1" dirty="0">
              <a:solidFill>
                <a:srgbClr val="000000"/>
              </a:solidFill>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EE2A51E3-7E3F-4EFA-9E98-4236DA68B2CE}" type="slidenum">
              <a:rPr lang="en-US" smtClean="0"/>
              <a:pPr/>
              <a:t>23</a:t>
            </a:fld>
            <a:endParaRPr lang="en-US" dirty="0"/>
          </a:p>
        </p:txBody>
      </p:sp>
    </p:spTree>
    <p:extLst>
      <p:ext uri="{BB962C8B-B14F-4D97-AF65-F5344CB8AC3E}">
        <p14:creationId xmlns:p14="http://schemas.microsoft.com/office/powerpoint/2010/main" val="12528856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5963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199"/>
            <a:ext cx="8229600" cy="1676400"/>
          </a:xfrm>
        </p:spPr>
        <p:txBody>
          <a:bodyPr>
            <a:noAutofit/>
          </a:bodyPr>
          <a:lstStyle/>
          <a:p>
            <a:pPr algn="ctr"/>
            <a:r>
              <a:rPr lang="en-US" sz="3200" b="1" dirty="0" smtClean="0">
                <a:latin typeface="Arial Narrow" panose="020B0606020202030204" pitchFamily="34" charset="0"/>
                <a:cs typeface="Times New Roman" panose="02020603050405020304" pitchFamily="18" charset="0"/>
              </a:rPr>
              <a:t>Section 47, German Military Penal Code</a:t>
            </a:r>
            <a:r>
              <a:rPr lang="en-US" sz="3200" b="1" dirty="0">
                <a:latin typeface="Arial Narrow" panose="020B0606020202030204" pitchFamily="34" charset="0"/>
                <a:cs typeface="Times New Roman" panose="02020603050405020304" pitchFamily="18" charset="0"/>
              </a:rPr>
              <a:t> </a:t>
            </a:r>
            <a:r>
              <a:rPr lang="en-US" sz="3200" b="1" dirty="0" smtClean="0">
                <a:latin typeface="Arial Narrow" panose="020B0606020202030204" pitchFamily="34" charset="0"/>
                <a:cs typeface="Times New Roman" panose="02020603050405020304" pitchFamily="18" charset="0"/>
              </a:rPr>
              <a:t>(1872)</a:t>
            </a:r>
            <a:endParaRPr lang="en-US" sz="3200" b="1" dirty="0">
              <a:latin typeface="Arial Narrow" panose="020B0606020202030204" pitchFamily="34" charset="0"/>
              <a:cs typeface="Times New Roman" panose="02020603050405020304" pitchFamily="18" charset="0"/>
            </a:endParaRPr>
          </a:p>
        </p:txBody>
      </p:sp>
      <p:sp>
        <p:nvSpPr>
          <p:cNvPr id="3" name="Content Placeholder 2"/>
          <p:cNvSpPr>
            <a:spLocks noGrp="1"/>
          </p:cNvSpPr>
          <p:nvPr>
            <p:ph idx="1"/>
          </p:nvPr>
        </p:nvSpPr>
        <p:spPr>
          <a:xfrm>
            <a:off x="457200" y="1752599"/>
            <a:ext cx="8229600" cy="3429001"/>
          </a:xfrm>
        </p:spPr>
        <p:txBody>
          <a:bodyPr>
            <a:normAutofit/>
          </a:bodyPr>
          <a:lstStyle/>
          <a:p>
            <a:pPr marL="0" indent="0">
              <a:lnSpc>
                <a:spcPct val="114000"/>
              </a:lnSpc>
              <a:buNone/>
            </a:pPr>
            <a:r>
              <a:rPr lang="en-US" sz="2400" b="0" dirty="0" smtClean="0">
                <a:latin typeface="Times New Roman" panose="02020603050405020304" pitchFamily="18" charset="0"/>
                <a:cs typeface="Times New Roman" panose="02020603050405020304" pitchFamily="18" charset="0"/>
              </a:rPr>
              <a:t>If through the execution of an order pertaining to official duties, a penal law is violated, then the superior giving the order is solely responsible. However, the subordinate who obeys shall be punished as a participant:</a:t>
            </a:r>
          </a:p>
          <a:p>
            <a:pPr marL="400050" lvl="1" indent="0">
              <a:lnSpc>
                <a:spcPct val="114000"/>
              </a:lnSpc>
              <a:buNone/>
            </a:pPr>
            <a:r>
              <a:rPr lang="en-US" sz="2400" dirty="0" smtClean="0"/>
              <a:t>(1) if he exceeded the order he received, or,</a:t>
            </a:r>
          </a:p>
          <a:p>
            <a:pPr marL="400050" lvl="1" indent="0">
              <a:lnSpc>
                <a:spcPct val="114000"/>
              </a:lnSpc>
              <a:buNone/>
            </a:pPr>
            <a:r>
              <a:rPr lang="en-US" sz="2400" dirty="0" smtClean="0"/>
              <a:t>(2) if he knew that the order of the superior concerned an act which constituted a civil or military crime or offense. </a:t>
            </a:r>
            <a:endParaRPr lang="en-US" sz="2400" dirty="0"/>
          </a:p>
        </p:txBody>
      </p:sp>
      <p:sp>
        <p:nvSpPr>
          <p:cNvPr id="4" name="Slide Number Placeholder 3"/>
          <p:cNvSpPr>
            <a:spLocks noGrp="1"/>
          </p:cNvSpPr>
          <p:nvPr>
            <p:ph type="sldNum" sz="quarter" idx="12"/>
          </p:nvPr>
        </p:nvSpPr>
        <p:spPr/>
        <p:txBody>
          <a:bodyPr/>
          <a:lstStyle/>
          <a:p>
            <a:fld id="{EE2A51E3-7E3F-4EFA-9E98-4236DA68B2CE}" type="slidenum">
              <a:rPr lang="en-US" smtClean="0"/>
              <a:pPr/>
              <a:t>3</a:t>
            </a:fld>
            <a:endParaRPr lang="en-US" dirty="0"/>
          </a:p>
        </p:txBody>
      </p:sp>
    </p:spTree>
    <p:extLst>
      <p:ext uri="{BB962C8B-B14F-4D97-AF65-F5344CB8AC3E}">
        <p14:creationId xmlns:p14="http://schemas.microsoft.com/office/powerpoint/2010/main" val="1645932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E2A51E3-7E3F-4EFA-9E98-4236DA68B2CE}" type="slidenum">
              <a:rPr lang="en-US" smtClean="0"/>
              <a:pPr/>
              <a:t>4</a:t>
            </a:fld>
            <a:endParaRPr lang="en-US" dirty="0"/>
          </a:p>
        </p:txBody>
      </p:sp>
      <p:sp>
        <p:nvSpPr>
          <p:cNvPr id="3" name="Title 2"/>
          <p:cNvSpPr>
            <a:spLocks noGrp="1"/>
          </p:cNvSpPr>
          <p:nvPr>
            <p:ph type="title"/>
          </p:nvPr>
        </p:nvSpPr>
        <p:spPr>
          <a:xfrm>
            <a:off x="642526" y="209048"/>
            <a:ext cx="7886700" cy="1325562"/>
          </a:xfrm>
        </p:spPr>
        <p:txBody>
          <a:bodyPr>
            <a:normAutofit/>
          </a:bodyPr>
          <a:lstStyle/>
          <a:p>
            <a:pPr algn="ctr"/>
            <a:r>
              <a:rPr lang="en-US" sz="3200" b="1" dirty="0" smtClean="0">
                <a:latin typeface="Arial Narrow" panose="020B0606020202030204" pitchFamily="34" charset="0"/>
                <a:cs typeface="Times New Roman" panose="02020603050405020304" pitchFamily="18" charset="0"/>
              </a:rPr>
              <a:t>A German Soldier’s </a:t>
            </a:r>
            <a:r>
              <a:rPr lang="en-US" sz="3200" b="1" dirty="0" err="1" smtClean="0">
                <a:latin typeface="Arial Narrow" panose="020B0606020202030204" pitchFamily="34" charset="0"/>
                <a:cs typeface="Times New Roman" panose="02020603050405020304" pitchFamily="18" charset="0"/>
              </a:rPr>
              <a:t>Paybook</a:t>
            </a:r>
            <a:endParaRPr lang="en-US" sz="3200" b="1" dirty="0">
              <a:latin typeface="Arial Narrow" panose="020B0606020202030204" pitchFamily="34" charset="0"/>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376" y="1534610"/>
            <a:ext cx="8241248" cy="4644803"/>
          </a:xfrm>
          <a:prstGeom prst="rect">
            <a:avLst/>
          </a:prstGeom>
        </p:spPr>
      </p:pic>
    </p:spTree>
    <p:extLst>
      <p:ext uri="{BB962C8B-B14F-4D97-AF65-F5344CB8AC3E}">
        <p14:creationId xmlns:p14="http://schemas.microsoft.com/office/powerpoint/2010/main" val="189525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184597" y="1056375"/>
            <a:ext cx="8991600" cy="5786199"/>
          </a:xfrm>
          <a:prstGeom prst="rect">
            <a:avLst/>
          </a:prstGeom>
          <a:noFill/>
          <a:ln w="9525">
            <a:noFill/>
            <a:miter lim="800000"/>
            <a:headEnd/>
            <a:tailEnd/>
          </a:ln>
          <a:effectLst/>
        </p:spPr>
        <p:txBody>
          <a:bodyPr wrap="square">
            <a:spAutoFit/>
          </a:bodyPr>
          <a:lstStyle/>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German soldier fights honorably for the victory of his people. Cruelty and pointless destruction is </a:t>
            </a:r>
            <a:r>
              <a:rPr lang="en-US" sz="2400" dirty="0" smtClean="0">
                <a:latin typeface="Times New Roman" panose="02020603050405020304" pitchFamily="18" charset="0"/>
                <a:cs typeface="Times New Roman" panose="02020603050405020304" pitchFamily="18" charset="0"/>
              </a:rPr>
              <a:t>dishonorable.</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No opponent </a:t>
            </a:r>
            <a:r>
              <a:rPr lang="en-US" sz="2400" dirty="0">
                <a:latin typeface="Times New Roman" panose="02020603050405020304" pitchFamily="18" charset="0"/>
                <a:cs typeface="Times New Roman" panose="02020603050405020304" pitchFamily="18" charset="0"/>
              </a:rPr>
              <a:t>who </a:t>
            </a:r>
            <a:r>
              <a:rPr lang="en-US" sz="2400" dirty="0" smtClean="0">
                <a:latin typeface="Times New Roman" panose="02020603050405020304" pitchFamily="18" charset="0"/>
                <a:cs typeface="Times New Roman" panose="02020603050405020304" pitchFamily="18" charset="0"/>
              </a:rPr>
              <a:t>surrenders </a:t>
            </a:r>
            <a:r>
              <a:rPr lang="en-US" sz="2400" dirty="0">
                <a:latin typeface="Times New Roman" panose="02020603050405020304" pitchFamily="18" charset="0"/>
                <a:cs typeface="Times New Roman" panose="02020603050405020304" pitchFamily="18" charset="0"/>
              </a:rPr>
              <a:t>may be killed. This includes even the guerrilla fighter and the spy. They will receive their just punishment before the </a:t>
            </a:r>
            <a:r>
              <a:rPr lang="en-US" sz="2400" dirty="0" smtClean="0">
                <a:latin typeface="Times New Roman" panose="02020603050405020304" pitchFamily="18" charset="0"/>
                <a:cs typeface="Times New Roman" panose="02020603050405020304" pitchFamily="18" charset="0"/>
              </a:rPr>
              <a:t>courts.</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Prisoners </a:t>
            </a:r>
            <a:r>
              <a:rPr lang="en-US" sz="2400" dirty="0">
                <a:latin typeface="Times New Roman" panose="02020603050405020304" pitchFamily="18" charset="0"/>
                <a:cs typeface="Times New Roman" panose="02020603050405020304" pitchFamily="18" charset="0"/>
              </a:rPr>
              <a:t>of war may not be mishandled or insulted. Weapons, plans, sketches are to be confiscated. </a:t>
            </a:r>
            <a:r>
              <a:rPr lang="en-US" sz="2400" dirty="0" smtClean="0">
                <a:latin typeface="Times New Roman" panose="02020603050405020304" pitchFamily="18" charset="0"/>
                <a:cs typeface="Times New Roman" panose="02020603050405020304" pitchFamily="18" charset="0"/>
              </a:rPr>
              <a:t> None </a:t>
            </a:r>
            <a:r>
              <a:rPr lang="en-US" sz="2400" dirty="0">
                <a:latin typeface="Times New Roman" panose="02020603050405020304" pitchFamily="18" charset="0"/>
                <a:cs typeface="Times New Roman" panose="02020603050405020304" pitchFamily="18" charset="0"/>
              </a:rPr>
              <a:t>of their personal possessions may be </a:t>
            </a:r>
            <a:r>
              <a:rPr lang="en-US" sz="2400" dirty="0" smtClean="0">
                <a:latin typeface="Times New Roman" panose="02020603050405020304" pitchFamily="18" charset="0"/>
                <a:cs typeface="Times New Roman" panose="02020603050405020304" pitchFamily="18" charset="0"/>
              </a:rPr>
              <a:t>taken.</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c</a:t>
            </a:r>
            <a:r>
              <a:rPr lang="en-US" sz="2400" dirty="0" smtClean="0">
                <a:latin typeface="Times New Roman" panose="02020603050405020304" pitchFamily="18" charset="0"/>
                <a:cs typeface="Times New Roman" panose="02020603050405020304" pitchFamily="18" charset="0"/>
              </a:rPr>
              <a:t>ivilian </a:t>
            </a:r>
            <a:r>
              <a:rPr lang="en-US" sz="2400" dirty="0">
                <a:latin typeface="Times New Roman" panose="02020603050405020304" pitchFamily="18" charset="0"/>
                <a:cs typeface="Times New Roman" panose="02020603050405020304" pitchFamily="18" charset="0"/>
              </a:rPr>
              <a:t>population </a:t>
            </a:r>
            <a:r>
              <a:rPr lang="en-US" sz="2400" dirty="0" smtClean="0">
                <a:latin typeface="Times New Roman" panose="02020603050405020304" pitchFamily="18" charset="0"/>
                <a:cs typeface="Times New Roman" panose="02020603050405020304" pitchFamily="18" charset="0"/>
              </a:rPr>
              <a:t>is inviolable. </a:t>
            </a:r>
            <a:r>
              <a:rPr lang="en-US" sz="2400" dirty="0">
                <a:latin typeface="Times New Roman" panose="02020603050405020304" pitchFamily="18" charset="0"/>
                <a:cs typeface="Times New Roman" panose="02020603050405020304" pitchFamily="18" charset="0"/>
              </a:rPr>
              <a:t>A soldier may not </a:t>
            </a:r>
            <a:r>
              <a:rPr lang="en-US" sz="2400" dirty="0" smtClean="0">
                <a:latin typeface="Times New Roman" panose="02020603050405020304" pitchFamily="18" charset="0"/>
                <a:cs typeface="Times New Roman" panose="02020603050405020304" pitchFamily="18" charset="0"/>
              </a:rPr>
              <a:t>arbitrarily engage in plunder </a:t>
            </a:r>
            <a:r>
              <a:rPr lang="en-US" sz="2400" dirty="0">
                <a:latin typeface="Times New Roman" panose="02020603050405020304" pitchFamily="18" charset="0"/>
                <a:cs typeface="Times New Roman" panose="02020603050405020304" pitchFamily="18" charset="0"/>
              </a:rPr>
              <a:t>or </a:t>
            </a:r>
            <a:r>
              <a:rPr lang="en-US" sz="2400" dirty="0" smtClean="0">
                <a:latin typeface="Times New Roman" panose="02020603050405020304" pitchFamily="18" charset="0"/>
                <a:cs typeface="Times New Roman" panose="02020603050405020304" pitchFamily="18" charset="0"/>
              </a:rPr>
              <a:t>destruction. </a:t>
            </a:r>
            <a:r>
              <a:rPr lang="en-US" sz="2400" dirty="0">
                <a:latin typeface="Times New Roman" panose="02020603050405020304" pitchFamily="18" charset="0"/>
                <a:cs typeface="Times New Roman" panose="02020603050405020304" pitchFamily="18" charset="0"/>
              </a:rPr>
              <a:t>Historical memorials and buildings which serve as houses of God, or serve science, art, or the general welfare are especially to be safeguarded. Resources and services </a:t>
            </a:r>
            <a:r>
              <a:rPr lang="en-US" sz="2400" dirty="0" smtClean="0">
                <a:latin typeface="Times New Roman" panose="02020603050405020304" pitchFamily="18" charset="0"/>
                <a:cs typeface="Times New Roman" panose="02020603050405020304" pitchFamily="18" charset="0"/>
              </a:rPr>
              <a:t>from </a:t>
            </a:r>
            <a:r>
              <a:rPr lang="en-US" sz="2400" dirty="0">
                <a:latin typeface="Times New Roman" panose="02020603050405020304" pitchFamily="18" charset="0"/>
                <a:cs typeface="Times New Roman" panose="02020603050405020304" pitchFamily="18" charset="0"/>
              </a:rPr>
              <a:t>the population may only be </a:t>
            </a:r>
            <a:r>
              <a:rPr lang="en-US" sz="2400" dirty="0" smtClean="0">
                <a:latin typeface="Times New Roman" panose="02020603050405020304" pitchFamily="18" charset="0"/>
                <a:cs typeface="Times New Roman" panose="02020603050405020304" pitchFamily="18" charset="0"/>
              </a:rPr>
              <a:t>demanded against compensation only on </a:t>
            </a:r>
            <a:r>
              <a:rPr lang="en-US" sz="2400" dirty="0">
                <a:latin typeface="Times New Roman" panose="02020603050405020304" pitchFamily="18" charset="0"/>
                <a:cs typeface="Times New Roman" panose="02020603050405020304" pitchFamily="18" charset="0"/>
              </a:rPr>
              <a:t>the orders of superior </a:t>
            </a:r>
            <a:r>
              <a:rPr lang="en-US" sz="2400" dirty="0" smtClean="0">
                <a:latin typeface="Times New Roman" panose="02020603050405020304" pitchFamily="18" charset="0"/>
                <a:cs typeface="Times New Roman" panose="02020603050405020304" pitchFamily="18" charset="0"/>
              </a:rPr>
              <a:t>officers.</a:t>
            </a:r>
          </a:p>
          <a:p>
            <a:pPr algn="ctr"/>
            <a:r>
              <a:rPr lang="en-US" dirty="0">
                <a:latin typeface="Times New Roman" pitchFamily="18" charset="0"/>
              </a:rPr>
              <a:t>		</a:t>
            </a:r>
            <a:endParaRPr lang="en-US" dirty="0" smtClean="0">
              <a:latin typeface="Times New Roman" pitchFamily="18" charset="0"/>
            </a:endParaRPr>
          </a:p>
          <a:p>
            <a:endParaRPr lang="en-US" sz="1600" dirty="0">
              <a:latin typeface="Times New Roman" pitchFamily="18" charset="0"/>
            </a:endParaRPr>
          </a:p>
        </p:txBody>
      </p:sp>
      <p:sp>
        <p:nvSpPr>
          <p:cNvPr id="2" name="Slide Number Placeholder 1"/>
          <p:cNvSpPr>
            <a:spLocks noGrp="1"/>
          </p:cNvSpPr>
          <p:nvPr>
            <p:ph type="sldNum" sz="quarter" idx="12"/>
          </p:nvPr>
        </p:nvSpPr>
        <p:spPr/>
        <p:txBody>
          <a:bodyPr/>
          <a:lstStyle/>
          <a:p>
            <a:fld id="{C6C71278-CDE7-4A9C-B90F-023D883598FD}" type="slidenum">
              <a:rPr lang="en-US" smtClean="0"/>
              <a:pPr/>
              <a:t>5</a:t>
            </a:fld>
            <a:endParaRPr lang="en-US"/>
          </a:p>
        </p:txBody>
      </p:sp>
      <p:sp>
        <p:nvSpPr>
          <p:cNvPr id="3" name="TextBox 2"/>
          <p:cNvSpPr txBox="1"/>
          <p:nvPr/>
        </p:nvSpPr>
        <p:spPr>
          <a:xfrm>
            <a:off x="1" y="0"/>
            <a:ext cx="9176196" cy="1077218"/>
          </a:xfrm>
          <a:prstGeom prst="rect">
            <a:avLst/>
          </a:prstGeom>
          <a:noFill/>
        </p:spPr>
        <p:txBody>
          <a:bodyPr wrap="square" rtlCol="0">
            <a:spAutoFit/>
          </a:bodyPr>
          <a:lstStyle/>
          <a:p>
            <a:pPr algn="ctr"/>
            <a:r>
              <a:rPr lang="en-US" sz="3200" b="1" dirty="0">
                <a:latin typeface="Arial Narrow" panose="020B0606020202030204" pitchFamily="34" charset="0"/>
              </a:rPr>
              <a:t>Excerpts from “Ten Commandments for </a:t>
            </a:r>
          </a:p>
          <a:p>
            <a:pPr algn="ctr"/>
            <a:r>
              <a:rPr lang="en-US" sz="3200" b="1" dirty="0">
                <a:latin typeface="Arial Narrow" panose="020B0606020202030204" pitchFamily="34" charset="0"/>
              </a:rPr>
              <a:t>the Conduct of the German Soldier at War”</a:t>
            </a:r>
          </a:p>
        </p:txBody>
      </p:sp>
    </p:spTree>
    <p:extLst>
      <p:ext uri="{BB962C8B-B14F-4D97-AF65-F5344CB8AC3E}">
        <p14:creationId xmlns:p14="http://schemas.microsoft.com/office/powerpoint/2010/main" val="2023585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E2A51E3-7E3F-4EFA-9E98-4236DA68B2CE}" type="slidenum">
              <a:rPr lang="en-US" smtClean="0"/>
              <a:pPr/>
              <a:t>6</a:t>
            </a:fld>
            <a:endParaRPr lang="en-US" dirty="0"/>
          </a:p>
        </p:txBody>
      </p:sp>
      <p:sp>
        <p:nvSpPr>
          <p:cNvPr id="4" name="TextBox 3"/>
          <p:cNvSpPr txBox="1"/>
          <p:nvPr/>
        </p:nvSpPr>
        <p:spPr>
          <a:xfrm>
            <a:off x="-8744" y="1600200"/>
            <a:ext cx="9144000" cy="2123658"/>
          </a:xfrm>
          <a:prstGeom prst="rect">
            <a:avLst/>
          </a:prstGeom>
          <a:noFill/>
        </p:spPr>
        <p:txBody>
          <a:bodyPr wrap="square" rtlCol="0">
            <a:spAutoFit/>
          </a:bodyPr>
          <a:lstStyle/>
          <a:p>
            <a:pPr algn="ctr"/>
            <a:r>
              <a:rPr lang="en-US" sz="6600" b="1" dirty="0" smtClean="0">
                <a:latin typeface="Arial Narrow" panose="020B0606020202030204" pitchFamily="34" charset="0"/>
              </a:rPr>
              <a:t>Why did the German Military support Hitler?</a:t>
            </a:r>
            <a:endParaRPr lang="en-US" sz="6600" b="1" dirty="0">
              <a:latin typeface="Arial Narrow" panose="020B0606020202030204" pitchFamily="34" charset="0"/>
            </a:endParaRPr>
          </a:p>
        </p:txBody>
      </p:sp>
    </p:spTree>
    <p:extLst>
      <p:ext uri="{BB962C8B-B14F-4D97-AF65-F5344CB8AC3E}">
        <p14:creationId xmlns:p14="http://schemas.microsoft.com/office/powerpoint/2010/main" val="3143532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smtClean="0">
                <a:latin typeface="Arial Narrow" panose="020B0606020202030204" pitchFamily="34" charset="0"/>
              </a:rPr>
              <a:t>Military Provisions of Versailles Treaty (1919) </a:t>
            </a:r>
            <a:endParaRPr lang="en-US" sz="3200" b="1" dirty="0">
              <a:latin typeface="Arial Narrow" panose="020B0606020202030204" pitchFamily="34" charset="0"/>
            </a:endParaRPr>
          </a:p>
        </p:txBody>
      </p:sp>
      <p:sp>
        <p:nvSpPr>
          <p:cNvPr id="3" name="Content Placeholder 2"/>
          <p:cNvSpPr>
            <a:spLocks noGrp="1"/>
          </p:cNvSpPr>
          <p:nvPr>
            <p:ph sz="half" idx="1"/>
          </p:nvPr>
        </p:nvSpPr>
        <p:spPr>
          <a:xfrm>
            <a:off x="13018" y="1486590"/>
            <a:ext cx="4038600" cy="4953000"/>
          </a:xfrm>
        </p:spPr>
        <p:txBody>
          <a:bodyPr>
            <a:normAutofit lnSpcReduction="10000"/>
          </a:bodyPr>
          <a:lstStyle/>
          <a:p>
            <a:r>
              <a:rPr lang="en-US" sz="2400" b="0" dirty="0" smtClean="0">
                <a:latin typeface="Times New Roman" panose="02020603050405020304" pitchFamily="18" charset="0"/>
                <a:cs typeface="Times New Roman" panose="02020603050405020304" pitchFamily="18" charset="0"/>
              </a:rPr>
              <a:t>German Army was reduced to 100,000 men; no tanks were permitted</a:t>
            </a:r>
          </a:p>
          <a:p>
            <a:r>
              <a:rPr lang="en-US" sz="2400" b="0" dirty="0" smtClean="0">
                <a:latin typeface="Times New Roman" panose="02020603050405020304" pitchFamily="18" charset="0"/>
                <a:cs typeface="Times New Roman" panose="02020603050405020304" pitchFamily="18" charset="0"/>
              </a:rPr>
              <a:t>German air force was abolished</a:t>
            </a:r>
          </a:p>
          <a:p>
            <a:r>
              <a:rPr lang="en-US" sz="2400" b="0" dirty="0" smtClean="0">
                <a:latin typeface="Times New Roman" panose="02020603050405020304" pitchFamily="18" charset="0"/>
                <a:cs typeface="Times New Roman" panose="02020603050405020304" pitchFamily="18" charset="0"/>
              </a:rPr>
              <a:t>German navy was reduced to 6 capital ships; submarine forces abolished</a:t>
            </a:r>
          </a:p>
          <a:p>
            <a:r>
              <a:rPr lang="en-US" sz="2400" b="0" dirty="0" smtClean="0">
                <a:latin typeface="Times New Roman" panose="02020603050405020304" pitchFamily="18" charset="0"/>
                <a:cs typeface="Times New Roman" panose="02020603050405020304" pitchFamily="18" charset="0"/>
              </a:rPr>
              <a:t>The Rhineland and 50 </a:t>
            </a:r>
            <a:r>
              <a:rPr lang="en-US" sz="2400" b="0" dirty="0" err="1" smtClean="0">
                <a:latin typeface="Times New Roman" panose="02020603050405020304" pitchFamily="18" charset="0"/>
                <a:cs typeface="Times New Roman" panose="02020603050405020304" pitchFamily="18" charset="0"/>
              </a:rPr>
              <a:t>kms</a:t>
            </a:r>
            <a:r>
              <a:rPr lang="en-US" sz="2400" b="0" dirty="0" smtClean="0">
                <a:latin typeface="Times New Roman" panose="02020603050405020304" pitchFamily="18" charset="0"/>
                <a:cs typeface="Times New Roman" panose="02020603050405020304" pitchFamily="18" charset="0"/>
              </a:rPr>
              <a:t>. east of the Rhine River was designated a demilitarized zone and occupied by Allied forces for 15 years </a:t>
            </a:r>
            <a:endParaRPr lang="en-US" sz="2400" b="0" dirty="0">
              <a:latin typeface="Times New Roman" panose="02020603050405020304" pitchFamily="18" charset="0"/>
              <a:cs typeface="Times New Roman" panose="02020603050405020304" pitchFamily="18" charset="0"/>
            </a:endParaRPr>
          </a:p>
        </p:txBody>
      </p:sp>
      <p:pic>
        <p:nvPicPr>
          <p:cNvPr id="5" name="Content Placeholder 4" descr="polger71020"/>
          <p:cNvPicPr>
            <a:picLocks noGrp="1"/>
          </p:cNvPicPr>
          <p:nvPr>
            <p:ph sz="half" idx="2"/>
          </p:nvPr>
        </p:nvPicPr>
        <p:blipFill>
          <a:blip r:embed="rId3" cstate="print"/>
          <a:stretch>
            <a:fillRect/>
          </a:stretch>
        </p:blipFill>
        <p:spPr bwMode="auto">
          <a:xfrm>
            <a:off x="4051618" y="1697267"/>
            <a:ext cx="5089754" cy="339021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EE2A51E3-7E3F-4EFA-9E98-4236DA68B2CE}" type="slidenum">
              <a:rPr lang="en-US" smtClean="0"/>
              <a:pPr/>
              <a:t>7</a:t>
            </a:fld>
            <a:endParaRPr lang="en-US" dirty="0"/>
          </a:p>
        </p:txBody>
      </p:sp>
    </p:spTree>
    <p:extLst>
      <p:ext uri="{BB962C8B-B14F-4D97-AF65-F5344CB8AC3E}">
        <p14:creationId xmlns:p14="http://schemas.microsoft.com/office/powerpoint/2010/main" val="2729357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6C71278-CDE7-4A9C-B90F-023D883598FD}" type="slidenum">
              <a:rPr lang="en-US" smtClean="0"/>
              <a:pPr/>
              <a:t>8</a:t>
            </a:fld>
            <a:endParaRPr lang="en-US"/>
          </a:p>
        </p:txBody>
      </p:sp>
      <p:sp>
        <p:nvSpPr>
          <p:cNvPr id="5" name="Title 4"/>
          <p:cNvSpPr>
            <a:spLocks noGrp="1"/>
          </p:cNvSpPr>
          <p:nvPr>
            <p:ph type="title"/>
          </p:nvPr>
        </p:nvSpPr>
        <p:spPr>
          <a:xfrm>
            <a:off x="0" y="0"/>
            <a:ext cx="9144000" cy="1325562"/>
          </a:xfrm>
        </p:spPr>
        <p:txBody>
          <a:bodyPr>
            <a:normAutofit fontScale="90000"/>
          </a:bodyPr>
          <a:lstStyle/>
          <a:p>
            <a:pPr algn="ctr"/>
            <a:r>
              <a:rPr lang="en-US" sz="3600" b="1" dirty="0" smtClean="0">
                <a:latin typeface="Arial Narrow" panose="020B0606020202030204" pitchFamily="34" charset="0"/>
                <a:cs typeface="Times New Roman" panose="02020603050405020304" pitchFamily="18" charset="0"/>
              </a:rPr>
              <a:t>Adolf Hitler addresses a rally of the Nazi paramilitary formation, the SA (</a:t>
            </a:r>
            <a:r>
              <a:rPr lang="en-US" sz="3600" b="1" i="1" dirty="0" smtClean="0">
                <a:latin typeface="Arial Narrow" panose="020B0606020202030204" pitchFamily="34" charset="0"/>
                <a:cs typeface="Times New Roman" panose="02020603050405020304" pitchFamily="18" charset="0"/>
              </a:rPr>
              <a:t>Sturmabteilung), </a:t>
            </a:r>
            <a:r>
              <a:rPr lang="en-US" sz="3600" b="1" dirty="0" smtClean="0">
                <a:latin typeface="Arial Narrow" panose="020B0606020202030204" pitchFamily="34" charset="0"/>
                <a:cs typeface="Times New Roman" panose="02020603050405020304" pitchFamily="18" charset="0"/>
              </a:rPr>
              <a:t>in 1933</a:t>
            </a:r>
            <a:endParaRPr lang="en-US" sz="3600" b="1" dirty="0">
              <a:latin typeface="Arial Narrow" panose="020B0606020202030204" pitchFamily="34" charset="0"/>
              <a:cs typeface="Times New Roman" panose="02020603050405020304" pitchFamily="18" charset="0"/>
            </a:endParaRPr>
          </a:p>
        </p:txBody>
      </p:sp>
      <p:pic>
        <p:nvPicPr>
          <p:cNvPr id="4" name="Picture 2"/>
          <p:cNvPicPr>
            <a:picLocks noChangeAspect="1" noChangeArrowheads="1"/>
          </p:cNvPicPr>
          <p:nvPr/>
        </p:nvPicPr>
        <p:blipFill>
          <a:blip r:embed="rId3" cstate="print"/>
          <a:srcRect/>
          <a:stretch>
            <a:fillRect/>
          </a:stretch>
        </p:blipFill>
        <p:spPr bwMode="auto">
          <a:xfrm>
            <a:off x="903153" y="1160306"/>
            <a:ext cx="7337693" cy="5075238"/>
          </a:xfrm>
          <a:prstGeom prst="rect">
            <a:avLst/>
          </a:prstGeom>
          <a:noFill/>
          <a:ln w="9525">
            <a:noFill/>
            <a:miter lim="800000"/>
            <a:headEnd/>
            <a:tailEnd/>
          </a:ln>
          <a:effectLst/>
        </p:spPr>
      </p:pic>
    </p:spTree>
    <p:extLst>
      <p:ext uri="{BB962C8B-B14F-4D97-AF65-F5344CB8AC3E}">
        <p14:creationId xmlns:p14="http://schemas.microsoft.com/office/powerpoint/2010/main" val="3624197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4294967295"/>
          </p:nvPr>
        </p:nvSpPr>
        <p:spPr>
          <a:xfrm>
            <a:off x="3748" y="533400"/>
            <a:ext cx="9144000" cy="4438650"/>
          </a:xfrm>
        </p:spPr>
        <p:txBody>
          <a:bodyPr>
            <a:normAutofit fontScale="92500" lnSpcReduction="10000"/>
          </a:bodyPr>
          <a:lstStyle/>
          <a:p>
            <a:pPr marL="0" indent="0">
              <a:lnSpc>
                <a:spcPct val="80000"/>
              </a:lnSpc>
              <a:spcBef>
                <a:spcPts val="0"/>
              </a:spcBef>
              <a:buNone/>
            </a:pPr>
            <a:r>
              <a:rPr lang="en-US" sz="3500" b="1" dirty="0" smtClean="0">
                <a:latin typeface="Arial Narrow" panose="020B0606020202030204" pitchFamily="34" charset="0"/>
                <a:cs typeface="Times New Roman" panose="02020603050405020304" pitchFamily="18" charset="0"/>
              </a:rPr>
              <a:t>The German Military Oath, Weimar </a:t>
            </a:r>
            <a:r>
              <a:rPr lang="en-US" sz="3500" b="1" dirty="0">
                <a:latin typeface="Arial Narrow" panose="020B0606020202030204" pitchFamily="34" charset="0"/>
                <a:cs typeface="Times New Roman" panose="02020603050405020304" pitchFamily="18" charset="0"/>
              </a:rPr>
              <a:t>Republic (1919–1933) </a:t>
            </a:r>
            <a:endParaRPr lang="en-US" sz="3500" b="1" dirty="0" smtClean="0">
              <a:latin typeface="Arial Narrow" panose="020B0606020202030204" pitchFamily="34" charset="0"/>
              <a:cs typeface="Times New Roman" panose="02020603050405020304" pitchFamily="18" charset="0"/>
            </a:endParaRPr>
          </a:p>
          <a:p>
            <a:pPr marL="0" indent="0">
              <a:lnSpc>
                <a:spcPct val="80000"/>
              </a:lnSpc>
              <a:spcBef>
                <a:spcPts val="0"/>
              </a:spcBef>
              <a:buNone/>
            </a:pPr>
            <a:endParaRPr lang="en-US" sz="2800" b="0" dirty="0" smtClean="0">
              <a:latin typeface="Times New Roman" panose="02020603050405020304" pitchFamily="18" charset="0"/>
              <a:cs typeface="Times New Roman" panose="02020603050405020304" pitchFamily="18" charset="0"/>
            </a:endParaRPr>
          </a:p>
          <a:p>
            <a:pPr marL="0" indent="0">
              <a:lnSpc>
                <a:spcPct val="80000"/>
              </a:lnSpc>
              <a:spcBef>
                <a:spcPts val="0"/>
              </a:spcBef>
              <a:buNone/>
            </a:pPr>
            <a:r>
              <a:rPr lang="en-US" sz="2800" b="0" dirty="0" smtClean="0">
                <a:latin typeface="Times New Roman" panose="02020603050405020304" pitchFamily="18" charset="0"/>
                <a:cs typeface="Times New Roman" panose="02020603050405020304" pitchFamily="18" charset="0"/>
              </a:rPr>
              <a:t>	“</a:t>
            </a:r>
            <a:r>
              <a:rPr lang="en-US" sz="2800" b="0" dirty="0">
                <a:latin typeface="Times New Roman" panose="02020603050405020304" pitchFamily="18" charset="0"/>
                <a:cs typeface="Times New Roman" panose="02020603050405020304" pitchFamily="18" charset="0"/>
              </a:rPr>
              <a:t>I swear loyalty to the Reich Constitution and vow that I will protect the German nation and its lawful establishment as a brave soldier at any time, and will obey the President and my superiors.” </a:t>
            </a:r>
            <a:endParaRPr lang="en-US" sz="2800" b="0" dirty="0" smtClean="0">
              <a:latin typeface="Times New Roman" panose="02020603050405020304" pitchFamily="18" charset="0"/>
              <a:cs typeface="Times New Roman" panose="02020603050405020304" pitchFamily="18" charset="0"/>
            </a:endParaRPr>
          </a:p>
          <a:p>
            <a:pPr eaLnBrk="1" hangingPunct="1">
              <a:lnSpc>
                <a:spcPct val="80000"/>
              </a:lnSpc>
              <a:spcBef>
                <a:spcPts val="0"/>
              </a:spcBef>
              <a:buFontTx/>
              <a:buNone/>
            </a:pPr>
            <a:endParaRPr lang="en-US" sz="2800" b="1" dirty="0" smtClean="0">
              <a:latin typeface="Arial Narrow" panose="020B0606020202030204" pitchFamily="34" charset="0"/>
              <a:cs typeface="Times New Roman" panose="02020603050405020304" pitchFamily="18" charset="0"/>
            </a:endParaRPr>
          </a:p>
          <a:p>
            <a:pPr eaLnBrk="1" hangingPunct="1">
              <a:lnSpc>
                <a:spcPct val="80000"/>
              </a:lnSpc>
              <a:spcBef>
                <a:spcPts val="0"/>
              </a:spcBef>
              <a:buFontTx/>
              <a:buNone/>
            </a:pPr>
            <a:endParaRPr lang="en-US" sz="2800" b="1" dirty="0" smtClean="0">
              <a:latin typeface="Arial Narrow" panose="020B0606020202030204" pitchFamily="34" charset="0"/>
              <a:cs typeface="Times New Roman" panose="02020603050405020304" pitchFamily="18" charset="0"/>
            </a:endParaRPr>
          </a:p>
          <a:p>
            <a:pPr eaLnBrk="1" hangingPunct="1">
              <a:lnSpc>
                <a:spcPct val="80000"/>
              </a:lnSpc>
              <a:spcBef>
                <a:spcPts val="0"/>
              </a:spcBef>
              <a:buFontTx/>
              <a:buNone/>
            </a:pPr>
            <a:r>
              <a:rPr lang="en-US" sz="3500" b="1" dirty="0" smtClean="0">
                <a:latin typeface="Arial Narrow" panose="020B0606020202030204" pitchFamily="34" charset="0"/>
                <a:cs typeface="Times New Roman" panose="02020603050405020304" pitchFamily="18" charset="0"/>
              </a:rPr>
              <a:t>The German Military Oath, as of August 2, 1934 </a:t>
            </a:r>
          </a:p>
          <a:p>
            <a:pPr eaLnBrk="1" hangingPunct="1">
              <a:lnSpc>
                <a:spcPct val="80000"/>
              </a:lnSpc>
              <a:spcBef>
                <a:spcPts val="0"/>
              </a:spcBef>
              <a:buFontTx/>
              <a:buNone/>
            </a:pPr>
            <a:r>
              <a:rPr lang="en-US" sz="2800" b="0" dirty="0" smtClean="0">
                <a:latin typeface="Times New Roman" panose="02020603050405020304" pitchFamily="18" charset="0"/>
                <a:cs typeface="Times New Roman" panose="02020603050405020304" pitchFamily="18" charset="0"/>
              </a:rPr>
              <a:t/>
            </a:r>
            <a:br>
              <a:rPr lang="en-US" sz="2800" b="0" dirty="0" smtClean="0">
                <a:latin typeface="Times New Roman" panose="02020603050405020304" pitchFamily="18" charset="0"/>
                <a:cs typeface="Times New Roman" panose="02020603050405020304" pitchFamily="18" charset="0"/>
              </a:rPr>
            </a:br>
            <a:r>
              <a:rPr lang="en-US" sz="2800" b="0" dirty="0" smtClean="0">
                <a:latin typeface="Times New Roman" panose="02020603050405020304" pitchFamily="18" charset="0"/>
                <a:cs typeface="Times New Roman" panose="02020603050405020304" pitchFamily="18" charset="0"/>
              </a:rPr>
              <a:t>	"I swear by God this sacred oath: I will render unconditional obedience to Adolf Hitler, the Führer of the German nation and people, </a:t>
            </a:r>
            <a:r>
              <a:rPr lang="en-US" sz="2800" b="0" dirty="0">
                <a:latin typeface="Times New Roman" panose="02020603050405020304" pitchFamily="18" charset="0"/>
                <a:cs typeface="Times New Roman" panose="02020603050405020304" pitchFamily="18" charset="0"/>
              </a:rPr>
              <a:t>S</a:t>
            </a:r>
            <a:r>
              <a:rPr lang="en-US" sz="2800" b="0" dirty="0" smtClean="0">
                <a:latin typeface="Times New Roman" panose="02020603050405020304" pitchFamily="18" charset="0"/>
                <a:cs typeface="Times New Roman" panose="02020603050405020304" pitchFamily="18" charset="0"/>
              </a:rPr>
              <a:t>upreme </a:t>
            </a:r>
            <a:r>
              <a:rPr lang="en-US" sz="2800" b="0" dirty="0">
                <a:latin typeface="Times New Roman" panose="02020603050405020304" pitchFamily="18" charset="0"/>
                <a:cs typeface="Times New Roman" panose="02020603050405020304" pitchFamily="18" charset="0"/>
              </a:rPr>
              <a:t>C</a:t>
            </a:r>
            <a:r>
              <a:rPr lang="en-US" sz="2800" b="0" dirty="0" smtClean="0">
                <a:latin typeface="Times New Roman" panose="02020603050405020304" pitchFamily="18" charset="0"/>
                <a:cs typeface="Times New Roman" panose="02020603050405020304" pitchFamily="18" charset="0"/>
              </a:rPr>
              <a:t>ommander of the Armed </a:t>
            </a:r>
            <a:r>
              <a:rPr lang="en-US" sz="2800" b="0" dirty="0">
                <a:latin typeface="Times New Roman" panose="02020603050405020304" pitchFamily="18" charset="0"/>
                <a:cs typeface="Times New Roman" panose="02020603050405020304" pitchFamily="18" charset="0"/>
              </a:rPr>
              <a:t>F</a:t>
            </a:r>
            <a:r>
              <a:rPr lang="en-US" sz="2800" b="0" dirty="0" smtClean="0">
                <a:latin typeface="Times New Roman" panose="02020603050405020304" pitchFamily="18" charset="0"/>
                <a:cs typeface="Times New Roman" panose="02020603050405020304" pitchFamily="18" charset="0"/>
              </a:rPr>
              <a:t>orces, and will be ready as a brave soldier to risk my life at any time for this oath."</a:t>
            </a:r>
          </a:p>
        </p:txBody>
      </p:sp>
      <p:sp>
        <p:nvSpPr>
          <p:cNvPr id="2" name="Slide Number Placeholder 1"/>
          <p:cNvSpPr>
            <a:spLocks noGrp="1"/>
          </p:cNvSpPr>
          <p:nvPr>
            <p:ph type="sldNum" sz="quarter" idx="12"/>
          </p:nvPr>
        </p:nvSpPr>
        <p:spPr/>
        <p:txBody>
          <a:bodyPr/>
          <a:lstStyle/>
          <a:p>
            <a:fld id="{C6C71278-CDE7-4A9C-B90F-023D883598FD}" type="slidenum">
              <a:rPr lang="en-US" smtClean="0"/>
              <a:pPr/>
              <a:t>9</a:t>
            </a:fld>
            <a:endParaRPr lang="en-US"/>
          </a:p>
        </p:txBody>
      </p:sp>
    </p:spTree>
    <p:extLst>
      <p:ext uri="{BB962C8B-B14F-4D97-AF65-F5344CB8AC3E}">
        <p14:creationId xmlns:p14="http://schemas.microsoft.com/office/powerpoint/2010/main" val="245401188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53&quot;&gt;&lt;property id=&quot;20148&quot; value=&quot;5&quot;/&gt;&lt;property id=&quot;20300&quot; value=&quot;Slide 1&quot;/&gt;&lt;property id=&quot;20307&quot; value=&quot;257&quot;/&gt;&lt;/object&gt;&lt;object type=&quot;3&quot; unique_id=&quot;10054&quot;&gt;&lt;property id=&quot;20148&quot; value=&quot;5&quot;/&gt;&lt;property id=&quot;20300&quot; value=&quot;Slide 2 - &amp;quot;USHMM PowerPoint Presentations&amp;quot;&quot;/&gt;&lt;property id=&quot;20307&quot; value=&quot;265&quot;/&gt;&lt;/object&gt;&lt;object type=&quot;3&quot; unique_id=&quot;10055&quot;&gt;&lt;property id=&quot;20148&quot; value=&quot;5&quot;/&gt;&lt;property id=&quot;20300&quot; value=&quot;Slide 3 - &amp;quot;Agenda&amp;quot;&quot;/&gt;&lt;property id=&quot;20307&quot; value=&quot;258&quot;/&gt;&lt;/object&gt;&lt;object type=&quot;3&quot; unique_id=&quot;10056&quot;&gt;&lt;property id=&quot;20148&quot; value=&quot;5&quot;/&gt;&lt;property id=&quot;20300&quot; value=&quot;Slide 4 - &amp;quot;What is a Slide Master?&amp;quot;&quot;/&gt;&lt;property id=&quot;20307&quot; value=&quot;259&quot;/&gt;&lt;/object&gt;&lt;object type=&quot;3&quot; unique_id=&quot;10057&quot;&gt;&lt;property id=&quot;20148&quot; value=&quot;5&quot;/&gt;&lt;property id=&quot;20300&quot; value=&quot;Slide 5 - &amp;quot;What is a Theme?&amp;quot;&quot;/&gt;&lt;property id=&quot;20307&quot; value=&quot;260&quot;/&gt;&lt;/object&gt;&lt;object type=&quot;3&quot; unique_id=&quot;10058&quot;&gt;&lt;property id=&quot;20148&quot; value=&quot;5&quot;/&gt;&lt;property id=&quot;20300&quot; value=&quot;Slide 6 - &amp;quot;Apply a template&amp;quot;&quot;/&gt;&lt;property id=&quot;20307&quot; value=&quot;261&quot;/&gt;&lt;/object&gt;&lt;object type=&quot;3&quot; unique_id=&quot;10059&quot;&gt;&lt;property id=&quot;20148&quot; value=&quot;5&quot;/&gt;&lt;property id=&quot;20300&quot; value=&quot;Slide 7 - &amp;quot;Set Default Theme&amp;quot;&quot;/&gt;&lt;property id=&quot;20307&quot; value=&quot;266&quot;/&gt;&lt;/object&gt;&lt;object type=&quot;3&quot; unique_id=&quot;10060&quot;&gt;&lt;property id=&quot;20148&quot; value=&quot;5&quot;/&gt;&lt;property id=&quot;20300&quot; value=&quot;Slide 8 - &amp;quot;Two Content (comparison)&amp;quot;&quot;/&gt;&lt;property id=&quot;20307&quot; value=&quot;262&quot;/&gt;&lt;/object&gt;&lt;object type=&quot;3&quot; unique_id=&quot;10061&quot;&gt;&lt;property id=&quot;20148&quot; value=&quot;5&quot;/&gt;&lt;property id=&quot;20300&quot; value=&quot;Slide 9 - &amp;quot;Contact Information&amp;quot;&quot;/&gt;&lt;property id=&quot;20307&quot; value=&quot;263&quot;/&gt;&lt;/object&gt;&lt;object type=&quot;3&quot; unique_id=&quot;10062&quot;&gt;&lt;property id=&quot;20148&quot; value=&quot;5&quot;/&gt;&lt;property id=&quot;20300&quot; value=&quot;Slide 10&quot;/&gt;&lt;property id=&quot;20307&quot; value=&quot;264&quot;/&gt;&lt;/object&gt;&lt;/object&gt;&lt;/object&gt;&lt;/database&gt;"/>
  <p:tag name="SECTOMILLISECCONVERTED" val="1"/>
</p:tagLst>
</file>

<file path=ppt/theme/theme1.xml><?xml version="1.0" encoding="utf-8"?>
<a:theme xmlns:a="http://schemas.openxmlformats.org/drawingml/2006/main" name="USHMMPowerPoint_light_4-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USHMM Basic (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USHMMPowerPoint_light_4-3.potx</Template>
  <TotalTime>2033</TotalTime>
  <Words>1514</Words>
  <Application>Microsoft Office PowerPoint</Application>
  <PresentationFormat>On-screen Show (4:3)</PresentationFormat>
  <Paragraphs>161</Paragraphs>
  <Slides>24</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Arial Narrow</vt:lpstr>
      <vt:lpstr>Calibri</vt:lpstr>
      <vt:lpstr>Times New Roman</vt:lpstr>
      <vt:lpstr>USHMMPowerPoint_light_4-3</vt:lpstr>
      <vt:lpstr>1_USHMM Basic (black)</vt:lpstr>
      <vt:lpstr>PowerPoint Presentation</vt:lpstr>
      <vt:lpstr> A Wehrmacht Battalion  and its Orders, Fall 1941: A Case Study</vt:lpstr>
      <vt:lpstr>Section 47, German Military Penal Code (1872)</vt:lpstr>
      <vt:lpstr>A German Soldier’s Paybook</vt:lpstr>
      <vt:lpstr>PowerPoint Presentation</vt:lpstr>
      <vt:lpstr>PowerPoint Presentation</vt:lpstr>
      <vt:lpstr>Military Provisions of Versailles Treaty (1919) </vt:lpstr>
      <vt:lpstr>Adolf Hitler addresses a rally of the Nazi paramilitary formation, the SA (Sturmabteilung), in 1933</vt:lpstr>
      <vt:lpstr>PowerPoint Presentation</vt:lpstr>
      <vt:lpstr>PowerPoint Presentation</vt:lpstr>
      <vt:lpstr>Summary of the Barbarossa Jurisdiction Decree,  May 13, 1941</vt:lpstr>
      <vt:lpstr>PowerPoint Presentation</vt:lpstr>
      <vt:lpstr> 1st Battalion, 691st Infantry Regiment,  German-occupied eastern Belarus</vt:lpstr>
      <vt:lpstr>PowerPoint Presentation</vt:lpstr>
      <vt:lpstr>PowerPoint Presentation</vt:lpstr>
      <vt:lpstr>PowerPoint Presentation</vt:lpstr>
      <vt:lpstr>Discuss: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USHMM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TYATES</dc:creator>
  <cp:lastModifiedBy>Ciardelli, Jennifer</cp:lastModifiedBy>
  <cp:revision>126</cp:revision>
  <cp:lastPrinted>2011-09-28T14:34:47Z</cp:lastPrinted>
  <dcterms:created xsi:type="dcterms:W3CDTF">2011-02-16T13:44:57Z</dcterms:created>
  <dcterms:modified xsi:type="dcterms:W3CDTF">2016-06-22T19:37:41Z</dcterms:modified>
</cp:coreProperties>
</file>